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147471411" r:id="rId2"/>
    <p:sldId id="2147471405" r:id="rId3"/>
    <p:sldId id="2147471412" r:id="rId4"/>
    <p:sldId id="2147471435" r:id="rId5"/>
    <p:sldId id="2147471413" r:id="rId6"/>
    <p:sldId id="2147471436" r:id="rId7"/>
    <p:sldId id="2147471414" r:id="rId8"/>
    <p:sldId id="2147471451" r:id="rId9"/>
    <p:sldId id="2147471447" r:id="rId10"/>
    <p:sldId id="2147471448" r:id="rId11"/>
    <p:sldId id="2147471449" r:id="rId12"/>
    <p:sldId id="2147471441" r:id="rId13"/>
    <p:sldId id="2147471442" r:id="rId14"/>
    <p:sldId id="2147471416" r:id="rId15"/>
    <p:sldId id="2147471444" r:id="rId16"/>
    <p:sldId id="2147471450" r:id="rId17"/>
    <p:sldId id="2147471427" r:id="rId18"/>
    <p:sldId id="21474714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16" autoAdjust="0"/>
    <p:restoredTop sz="70874" autoAdjust="0"/>
  </p:normalViewPr>
  <p:slideViewPr>
    <p:cSldViewPr snapToGrid="0">
      <p:cViewPr varScale="1">
        <p:scale>
          <a:sx n="83" d="100"/>
          <a:sy n="83" d="100"/>
        </p:scale>
        <p:origin x="1956" y="126"/>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65CE20-7483-4E11-A9AE-5F311880899C}"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FC59C9-73BA-4E71-9817-038EFD94949B}" type="slidenum">
              <a:rPr lang="en-US" smtClean="0"/>
              <a:t>‹#›</a:t>
            </a:fld>
            <a:endParaRPr lang="en-US"/>
          </a:p>
        </p:txBody>
      </p:sp>
    </p:spTree>
    <p:extLst>
      <p:ext uri="{BB962C8B-B14F-4D97-AF65-F5344CB8AC3E}">
        <p14:creationId xmlns:p14="http://schemas.microsoft.com/office/powerpoint/2010/main" val="1104151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B2504A-0E1F-4B92-91BA-DD3E332411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518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and when side-by side with explanation of each step shown in details</a:t>
            </a:r>
          </a:p>
          <a:p>
            <a:endParaRPr lang="en-US" dirty="0"/>
          </a:p>
          <a:p>
            <a:pPr marL="742950" marR="0" lvl="1" indent="-285750">
              <a:lnSpc>
                <a:spcPct val="107000"/>
              </a:lnSpc>
              <a:spcBef>
                <a:spcPts val="0"/>
              </a:spcBef>
              <a:spcAft>
                <a:spcPts val="0"/>
              </a:spcAft>
              <a:buFont typeface="Courier New" panose="02070309020205020404" pitchFamily="49" charset="0"/>
              <a:buChar char="o"/>
            </a:pPr>
            <a:r>
              <a:rPr lang="en-US" sz="1000" dirty="0">
                <a:effectLst/>
                <a:latin typeface="Segoe UI" panose="020B0502040204020203" pitchFamily="34" charset="0"/>
                <a:ea typeface="Calibri" panose="020F0502020204030204" pitchFamily="34" charset="0"/>
                <a:cs typeface="Times New Roman" panose="02020603050405020304" pitchFamily="18" charset="0"/>
              </a:rPr>
              <a:t>Created </a:t>
            </a: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PoseDetector</a:t>
            </a:r>
            <a:r>
              <a:rPr lang="en-US" sz="1000" dirty="0">
                <a:effectLst/>
                <a:latin typeface="Segoe UI" panose="020B0502040204020203" pitchFamily="34" charset="0"/>
                <a:ea typeface="Calibri" panose="020F0502020204030204" pitchFamily="34" charset="0"/>
                <a:cs typeface="Times New Roman" panose="02020603050405020304" pitchFamily="18" charset="0"/>
              </a:rPr>
              <a:t> Class with the attributes </a:t>
            </a:r>
          </a:p>
          <a:p>
            <a:pPr marL="342900" marR="0" lvl="0" indent="-342900">
              <a:lnSpc>
                <a:spcPct val="107000"/>
              </a:lnSpc>
              <a:spcBef>
                <a:spcPts val="0"/>
              </a:spcBef>
              <a:spcAft>
                <a:spcPts val="0"/>
              </a:spcAft>
              <a:buFont typeface="Symbol" panose="05050102010706020507" pitchFamily="18" charset="2"/>
              <a:buChar char=""/>
            </a:pP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static_image_mode</a:t>
            </a:r>
            <a:r>
              <a:rPr lang="en-US" sz="1000" dirty="0">
                <a:effectLst/>
                <a:latin typeface="Segoe UI" panose="020B0502040204020203" pitchFamily="34" charset="0"/>
                <a:ea typeface="Calibri" panose="020F0502020204030204" pitchFamily="34" charset="0"/>
                <a:cs typeface="Times New Roman" panose="02020603050405020304" pitchFamily="18" charset="0"/>
              </a:rPr>
              <a:t> set to False by default: it will try to detect the most prominent person in the very first images, and upon a successful detection further localizes the pose landmarks. If set to True, person detection runs every input image, ideal for processing a batch of static, possibly unrelated, images.</a:t>
            </a:r>
          </a:p>
          <a:p>
            <a:pPr marL="342900" marR="0" lvl="0" indent="-342900">
              <a:lnSpc>
                <a:spcPct val="107000"/>
              </a:lnSpc>
              <a:spcBef>
                <a:spcPts val="0"/>
              </a:spcBef>
              <a:spcAft>
                <a:spcPts val="0"/>
              </a:spcAft>
              <a:buFont typeface="Symbol" panose="05050102010706020507" pitchFamily="18" charset="2"/>
              <a:buChar char=""/>
            </a:pP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smooth_landmarks</a:t>
            </a:r>
            <a:r>
              <a:rPr lang="en-US" sz="1000" b="1" dirty="0">
                <a:effectLst/>
                <a:latin typeface="Segoe UI" panose="020B0502040204020203" pitchFamily="34" charset="0"/>
                <a:ea typeface="Calibri" panose="020F0502020204030204" pitchFamily="34" charset="0"/>
                <a:cs typeface="Times New Roman" panose="02020603050405020304" pitchFamily="18" charset="0"/>
              </a:rPr>
              <a:t> </a:t>
            </a:r>
            <a:r>
              <a:rPr lang="en-US" sz="1000" dirty="0">
                <a:effectLst/>
                <a:latin typeface="Segoe UI" panose="020B0502040204020203" pitchFamily="34" charset="0"/>
                <a:ea typeface="Calibri" panose="020F0502020204030204" pitchFamily="34" charset="0"/>
                <a:cs typeface="Times New Roman" panose="02020603050405020304" pitchFamily="18" charset="0"/>
              </a:rPr>
              <a:t>set to True by default: the solution filters pose landmarks across different input images to reduce jitter.</a:t>
            </a:r>
          </a:p>
          <a:p>
            <a:pPr marL="342900" marR="0" lvl="0" indent="-342900">
              <a:lnSpc>
                <a:spcPct val="107000"/>
              </a:lnSpc>
              <a:spcBef>
                <a:spcPts val="0"/>
              </a:spcBef>
              <a:spcAft>
                <a:spcPts val="0"/>
              </a:spcAft>
              <a:buFont typeface="Symbol" panose="05050102010706020507" pitchFamily="18" charset="2"/>
              <a:buChar char=""/>
            </a:pP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min_detection_confidence</a:t>
            </a:r>
            <a:r>
              <a:rPr lang="en-US" sz="1000" dirty="0">
                <a:effectLst/>
                <a:latin typeface="Segoe UI" panose="020B0502040204020203" pitchFamily="34" charset="0"/>
                <a:ea typeface="Calibri" panose="020F0502020204030204" pitchFamily="34" charset="0"/>
                <a:cs typeface="Times New Roman" panose="02020603050405020304" pitchFamily="18" charset="0"/>
              </a:rPr>
              <a:t> for the detection to be considered successful set to 0.5. </a:t>
            </a: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min_tracking_confidence</a:t>
            </a:r>
            <a:r>
              <a:rPr lang="en-US" sz="1000" dirty="0">
                <a:effectLst/>
                <a:latin typeface="Segoe UI" panose="020B0502040204020203" pitchFamily="34" charset="0"/>
                <a:ea typeface="Calibri" panose="020F0502020204030204" pitchFamily="34" charset="0"/>
                <a:cs typeface="Times New Roman" panose="02020603050405020304" pitchFamily="18" charset="0"/>
              </a:rPr>
              <a:t> for the pose landmarks to be considered tracked</a:t>
            </a:r>
          </a:p>
          <a:p>
            <a:pPr marL="1371600" marR="0">
              <a:lnSpc>
                <a:spcPct val="107000"/>
              </a:lnSpc>
              <a:spcBef>
                <a:spcPts val="0"/>
              </a:spcBef>
              <a:spcAft>
                <a:spcPts val="0"/>
              </a:spcAft>
            </a:pPr>
            <a:r>
              <a:rPr lang="en-US" sz="1000" dirty="0">
                <a:effectLst/>
                <a:latin typeface="Segoe UI" panose="020B0502040204020203" pitchFamily="34" charset="0"/>
                <a:ea typeface="Calibri" panose="020F0502020204030204" pitchFamily="34" charset="0"/>
                <a:cs typeface="Times New Roman" panose="02020603050405020304" pitchFamily="18" charset="0"/>
              </a:rPr>
              <a:t>successfully, or otherwise person detection will be invoked automatically on the</a:t>
            </a:r>
          </a:p>
          <a:p>
            <a:pPr marL="1371600" marR="0">
              <a:lnSpc>
                <a:spcPct val="107000"/>
              </a:lnSpc>
              <a:spcBef>
                <a:spcPts val="0"/>
              </a:spcBef>
              <a:spcAft>
                <a:spcPts val="0"/>
              </a:spcAft>
            </a:pPr>
            <a:r>
              <a:rPr lang="en-US" sz="1000" dirty="0">
                <a:effectLst/>
                <a:latin typeface="Segoe UI" panose="020B0502040204020203" pitchFamily="34" charset="0"/>
                <a:ea typeface="Calibri" panose="020F0502020204030204" pitchFamily="34" charset="0"/>
                <a:cs typeface="Times New Roman" panose="02020603050405020304" pitchFamily="18" charset="0"/>
              </a:rPr>
              <a:t>next input image is set to 0.5.</a:t>
            </a:r>
          </a:p>
          <a:p>
            <a:pPr marL="342900" marR="0" lvl="0" indent="-342900">
              <a:lnSpc>
                <a:spcPct val="107000"/>
              </a:lnSpc>
              <a:spcBef>
                <a:spcPts val="0"/>
              </a:spcBef>
              <a:spcAft>
                <a:spcPts val="800"/>
              </a:spcAft>
              <a:buFont typeface="Symbol" panose="05050102010706020507" pitchFamily="18" charset="2"/>
              <a:buChar char=""/>
            </a:pP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mp_draw</a:t>
            </a:r>
            <a:r>
              <a:rPr lang="en-US" sz="1000" dirty="0">
                <a:effectLst/>
                <a:latin typeface="Segoe UI" panose="020B0502040204020203" pitchFamily="34" charset="0"/>
                <a:ea typeface="Calibri" panose="020F0502020204030204" pitchFamily="34" charset="0"/>
                <a:cs typeface="Times New Roman" panose="02020603050405020304" pitchFamily="18" charset="0"/>
              </a:rPr>
              <a:t> (drawing utilities) and </a:t>
            </a: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mp_pose</a:t>
            </a:r>
            <a:r>
              <a:rPr lang="en-US" sz="1000" dirty="0">
                <a:effectLst/>
                <a:latin typeface="Segoe UI" panose="020B0502040204020203" pitchFamily="34" charset="0"/>
                <a:ea typeface="Calibri" panose="020F0502020204030204" pitchFamily="34" charset="0"/>
                <a:cs typeface="Times New Roman" panose="02020603050405020304" pitchFamily="18" charset="0"/>
              </a:rPr>
              <a:t> (pre-trained pose model) from media pipe solutions.</a:t>
            </a:r>
          </a:p>
          <a:p>
            <a:pPr marL="342900" marR="0" lvl="0" indent="-342900">
              <a:lnSpc>
                <a:spcPct val="107000"/>
              </a:lnSpc>
              <a:spcBef>
                <a:spcPts val="0"/>
              </a:spcBef>
              <a:spcAft>
                <a:spcPts val="800"/>
              </a:spcAft>
              <a:buFont typeface="Symbol" panose="05050102010706020507" pitchFamily="18" charset="2"/>
              <a:buChar char=""/>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1000" dirty="0">
                <a:solidFill>
                  <a:srgbClr val="0070C0"/>
                </a:solidFill>
                <a:latin typeface="+mn-lt"/>
              </a:rPr>
              <a:t> such as Arm Raise, Curl, Pushup, and Squat, but could be extended to Bicycle Crunch, Bird Dog, Fly, Leg Raise, Overhead Press, and Superman in future. </a:t>
            </a:r>
          </a:p>
          <a:p>
            <a:pPr marL="342900" marR="0" lvl="0" indent="-342900">
              <a:lnSpc>
                <a:spcPct val="107000"/>
              </a:lnSpc>
              <a:spcBef>
                <a:spcPts val="0"/>
              </a:spcBef>
              <a:spcAft>
                <a:spcPts val="800"/>
              </a:spcAft>
              <a:buFont typeface="Symbol" panose="05050102010706020507" pitchFamily="18" charset="2"/>
              <a:buChar char=""/>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C0FC59C9-73BA-4E71-9817-038EFD94949B}" type="slidenum">
              <a:rPr lang="en-US" smtClean="0"/>
              <a:t>10</a:t>
            </a:fld>
            <a:endParaRPr lang="en-US"/>
          </a:p>
        </p:txBody>
      </p:sp>
    </p:spTree>
    <p:extLst>
      <p:ext uri="{BB962C8B-B14F-4D97-AF65-F5344CB8AC3E}">
        <p14:creationId xmlns:p14="http://schemas.microsoft.com/office/powerpoint/2010/main" val="3614544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and when side-by side with explanation of each step shown in details</a:t>
            </a:r>
          </a:p>
          <a:p>
            <a:endParaRPr lang="en-US" dirty="0"/>
          </a:p>
          <a:p>
            <a:pPr marL="742950" marR="0" lvl="1" indent="-285750">
              <a:lnSpc>
                <a:spcPct val="107000"/>
              </a:lnSpc>
              <a:spcBef>
                <a:spcPts val="0"/>
              </a:spcBef>
              <a:spcAft>
                <a:spcPts val="0"/>
              </a:spcAft>
              <a:buFont typeface="Courier New" panose="02070309020205020404" pitchFamily="49" charset="0"/>
              <a:buChar char="o"/>
            </a:pPr>
            <a:r>
              <a:rPr lang="en-US" sz="1000" dirty="0">
                <a:effectLst/>
                <a:latin typeface="Segoe UI" panose="020B0502040204020203" pitchFamily="34" charset="0"/>
                <a:ea typeface="Calibri" panose="020F0502020204030204" pitchFamily="34" charset="0"/>
                <a:cs typeface="Times New Roman" panose="02020603050405020304" pitchFamily="18" charset="0"/>
              </a:rPr>
              <a:t>Created </a:t>
            </a: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PoseDetector</a:t>
            </a:r>
            <a:r>
              <a:rPr lang="en-US" sz="1000" dirty="0">
                <a:effectLst/>
                <a:latin typeface="Segoe UI" panose="020B0502040204020203" pitchFamily="34" charset="0"/>
                <a:ea typeface="Calibri" panose="020F0502020204030204" pitchFamily="34" charset="0"/>
                <a:cs typeface="Times New Roman" panose="02020603050405020304" pitchFamily="18" charset="0"/>
              </a:rPr>
              <a:t> Class with the attributes </a:t>
            </a:r>
          </a:p>
          <a:p>
            <a:pPr marL="342900" marR="0" lvl="0" indent="-342900">
              <a:lnSpc>
                <a:spcPct val="107000"/>
              </a:lnSpc>
              <a:spcBef>
                <a:spcPts val="0"/>
              </a:spcBef>
              <a:spcAft>
                <a:spcPts val="0"/>
              </a:spcAft>
              <a:buFont typeface="Symbol" panose="05050102010706020507" pitchFamily="18" charset="2"/>
              <a:buChar char=""/>
            </a:pP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static_image_mode</a:t>
            </a:r>
            <a:r>
              <a:rPr lang="en-US" sz="1000" dirty="0">
                <a:effectLst/>
                <a:latin typeface="Segoe UI" panose="020B0502040204020203" pitchFamily="34" charset="0"/>
                <a:ea typeface="Calibri" panose="020F0502020204030204" pitchFamily="34" charset="0"/>
                <a:cs typeface="Times New Roman" panose="02020603050405020304" pitchFamily="18" charset="0"/>
              </a:rPr>
              <a:t> set to False by default: it will try to detect the most prominent person in the very first images, and upon a successful detection further localizes the pose landmarks. If set to True, person detection runs every input image, ideal for processing a batch of static, possibly unrelated, images.</a:t>
            </a:r>
          </a:p>
          <a:p>
            <a:pPr marL="342900" marR="0" lvl="0" indent="-342900">
              <a:lnSpc>
                <a:spcPct val="107000"/>
              </a:lnSpc>
              <a:spcBef>
                <a:spcPts val="0"/>
              </a:spcBef>
              <a:spcAft>
                <a:spcPts val="0"/>
              </a:spcAft>
              <a:buFont typeface="Symbol" panose="05050102010706020507" pitchFamily="18" charset="2"/>
              <a:buChar char=""/>
            </a:pP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smooth_landmarks</a:t>
            </a:r>
            <a:r>
              <a:rPr lang="en-US" sz="1000" b="1" dirty="0">
                <a:effectLst/>
                <a:latin typeface="Segoe UI" panose="020B0502040204020203" pitchFamily="34" charset="0"/>
                <a:ea typeface="Calibri" panose="020F0502020204030204" pitchFamily="34" charset="0"/>
                <a:cs typeface="Times New Roman" panose="02020603050405020304" pitchFamily="18" charset="0"/>
              </a:rPr>
              <a:t> </a:t>
            </a:r>
            <a:r>
              <a:rPr lang="en-US" sz="1000" dirty="0">
                <a:effectLst/>
                <a:latin typeface="Segoe UI" panose="020B0502040204020203" pitchFamily="34" charset="0"/>
                <a:ea typeface="Calibri" panose="020F0502020204030204" pitchFamily="34" charset="0"/>
                <a:cs typeface="Times New Roman" panose="02020603050405020304" pitchFamily="18" charset="0"/>
              </a:rPr>
              <a:t>set to True by default: the solution filters pose landmarks across different input images to reduce jitter.</a:t>
            </a:r>
          </a:p>
          <a:p>
            <a:pPr marL="342900" marR="0" lvl="0" indent="-342900">
              <a:lnSpc>
                <a:spcPct val="107000"/>
              </a:lnSpc>
              <a:spcBef>
                <a:spcPts val="0"/>
              </a:spcBef>
              <a:spcAft>
                <a:spcPts val="0"/>
              </a:spcAft>
              <a:buFont typeface="Symbol" panose="05050102010706020507" pitchFamily="18" charset="2"/>
              <a:buChar char=""/>
            </a:pP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min_detection_confidence</a:t>
            </a:r>
            <a:r>
              <a:rPr lang="en-US" sz="1000" dirty="0">
                <a:effectLst/>
                <a:latin typeface="Segoe UI" panose="020B0502040204020203" pitchFamily="34" charset="0"/>
                <a:ea typeface="Calibri" panose="020F0502020204030204" pitchFamily="34" charset="0"/>
                <a:cs typeface="Times New Roman" panose="02020603050405020304" pitchFamily="18" charset="0"/>
              </a:rPr>
              <a:t> for the detection to be considered successful set to 0.5. </a:t>
            </a: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min_tracking_confidence</a:t>
            </a:r>
            <a:r>
              <a:rPr lang="en-US" sz="1000" dirty="0">
                <a:effectLst/>
                <a:latin typeface="Segoe UI" panose="020B0502040204020203" pitchFamily="34" charset="0"/>
                <a:ea typeface="Calibri" panose="020F0502020204030204" pitchFamily="34" charset="0"/>
                <a:cs typeface="Times New Roman" panose="02020603050405020304" pitchFamily="18" charset="0"/>
              </a:rPr>
              <a:t> for the pose landmarks to be considered tracked</a:t>
            </a:r>
          </a:p>
          <a:p>
            <a:pPr marL="1371600" marR="0">
              <a:lnSpc>
                <a:spcPct val="107000"/>
              </a:lnSpc>
              <a:spcBef>
                <a:spcPts val="0"/>
              </a:spcBef>
              <a:spcAft>
                <a:spcPts val="0"/>
              </a:spcAft>
            </a:pPr>
            <a:r>
              <a:rPr lang="en-US" sz="1000" dirty="0">
                <a:effectLst/>
                <a:latin typeface="Segoe UI" panose="020B0502040204020203" pitchFamily="34" charset="0"/>
                <a:ea typeface="Calibri" panose="020F0502020204030204" pitchFamily="34" charset="0"/>
                <a:cs typeface="Times New Roman" panose="02020603050405020304" pitchFamily="18" charset="0"/>
              </a:rPr>
              <a:t>successfully, or otherwise person detection will be invoked automatically on the</a:t>
            </a:r>
          </a:p>
          <a:p>
            <a:pPr marL="1371600" marR="0">
              <a:lnSpc>
                <a:spcPct val="107000"/>
              </a:lnSpc>
              <a:spcBef>
                <a:spcPts val="0"/>
              </a:spcBef>
              <a:spcAft>
                <a:spcPts val="0"/>
              </a:spcAft>
            </a:pPr>
            <a:r>
              <a:rPr lang="en-US" sz="1000" dirty="0">
                <a:effectLst/>
                <a:latin typeface="Segoe UI" panose="020B0502040204020203" pitchFamily="34" charset="0"/>
                <a:ea typeface="Calibri" panose="020F0502020204030204" pitchFamily="34" charset="0"/>
                <a:cs typeface="Times New Roman" panose="02020603050405020304" pitchFamily="18" charset="0"/>
              </a:rPr>
              <a:t>next input image is set to 0.5.</a:t>
            </a:r>
          </a:p>
          <a:p>
            <a:pPr marL="342900" marR="0" lvl="0" indent="-342900">
              <a:lnSpc>
                <a:spcPct val="107000"/>
              </a:lnSpc>
              <a:spcBef>
                <a:spcPts val="0"/>
              </a:spcBef>
              <a:spcAft>
                <a:spcPts val="800"/>
              </a:spcAft>
              <a:buFont typeface="Symbol" panose="05050102010706020507" pitchFamily="18" charset="2"/>
              <a:buChar char=""/>
            </a:pP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mp_draw</a:t>
            </a:r>
            <a:r>
              <a:rPr lang="en-US" sz="1000" dirty="0">
                <a:effectLst/>
                <a:latin typeface="Segoe UI" panose="020B0502040204020203" pitchFamily="34" charset="0"/>
                <a:ea typeface="Calibri" panose="020F0502020204030204" pitchFamily="34" charset="0"/>
                <a:cs typeface="Times New Roman" panose="02020603050405020304" pitchFamily="18" charset="0"/>
              </a:rPr>
              <a:t> (drawing utilities) and </a:t>
            </a:r>
            <a:r>
              <a:rPr lang="en-US" sz="1000" b="1" dirty="0" err="1">
                <a:effectLst/>
                <a:latin typeface="Segoe UI" panose="020B0502040204020203" pitchFamily="34" charset="0"/>
                <a:ea typeface="Calibri" panose="020F0502020204030204" pitchFamily="34" charset="0"/>
                <a:cs typeface="Times New Roman" panose="02020603050405020304" pitchFamily="18" charset="0"/>
              </a:rPr>
              <a:t>mp_pose</a:t>
            </a:r>
            <a:r>
              <a:rPr lang="en-US" sz="1000" dirty="0">
                <a:effectLst/>
                <a:latin typeface="Segoe UI" panose="020B0502040204020203" pitchFamily="34" charset="0"/>
                <a:ea typeface="Calibri" panose="020F0502020204030204" pitchFamily="34" charset="0"/>
                <a:cs typeface="Times New Roman" panose="02020603050405020304" pitchFamily="18" charset="0"/>
              </a:rPr>
              <a:t> (pre-trained pose model) from media pipe solutions.</a:t>
            </a:r>
          </a:p>
          <a:p>
            <a:pPr marL="342900" marR="0" lvl="0" indent="-342900">
              <a:lnSpc>
                <a:spcPct val="107000"/>
              </a:lnSpc>
              <a:spcBef>
                <a:spcPts val="0"/>
              </a:spcBef>
              <a:spcAft>
                <a:spcPts val="800"/>
              </a:spcAft>
              <a:buFont typeface="Symbol" panose="05050102010706020507" pitchFamily="18" charset="2"/>
              <a:buChar char=""/>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1000" dirty="0">
                <a:solidFill>
                  <a:srgbClr val="0070C0"/>
                </a:solidFill>
                <a:latin typeface="+mn-lt"/>
              </a:rPr>
              <a:t> such as Arm Raise, Curl, Pushup, and Squat, but could be extended to Bicycle Crunch, Bird Dog, Fly, Leg Raise, Overhead Press, and Superman in future. </a:t>
            </a:r>
          </a:p>
          <a:p>
            <a:pPr marL="342900" marR="0" lvl="0" indent="-342900">
              <a:lnSpc>
                <a:spcPct val="107000"/>
              </a:lnSpc>
              <a:spcBef>
                <a:spcPts val="0"/>
              </a:spcBef>
              <a:spcAft>
                <a:spcPts val="800"/>
              </a:spcAft>
              <a:buFont typeface="Symbol" panose="05050102010706020507" pitchFamily="18" charset="2"/>
              <a:buChar char=""/>
            </a:pPr>
            <a:endParaRPr lang="en-US" sz="10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C0FC59C9-73BA-4E71-9817-038EFD94949B}" type="slidenum">
              <a:rPr lang="en-US" smtClean="0"/>
              <a:t>11</a:t>
            </a:fld>
            <a:endParaRPr lang="en-US"/>
          </a:p>
        </p:txBody>
      </p:sp>
    </p:spTree>
    <p:extLst>
      <p:ext uri="{BB962C8B-B14F-4D97-AF65-F5344CB8AC3E}">
        <p14:creationId xmlns:p14="http://schemas.microsoft.com/office/powerpoint/2010/main" val="2552406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and when side-by side with explanation of each step shown in details</a:t>
            </a:r>
          </a:p>
          <a:p>
            <a:endParaRPr lang="en-US" dirty="0"/>
          </a:p>
          <a:p>
            <a:endParaRPr lang="en-US" dirty="0"/>
          </a:p>
        </p:txBody>
      </p:sp>
      <p:sp>
        <p:nvSpPr>
          <p:cNvPr id="4" name="Slide Number Placeholder 3"/>
          <p:cNvSpPr>
            <a:spLocks noGrp="1"/>
          </p:cNvSpPr>
          <p:nvPr>
            <p:ph type="sldNum" sz="quarter" idx="5"/>
          </p:nvPr>
        </p:nvSpPr>
        <p:spPr/>
        <p:txBody>
          <a:bodyPr/>
          <a:lstStyle/>
          <a:p>
            <a:fld id="{C0FC59C9-73BA-4E71-9817-038EFD94949B}" type="slidenum">
              <a:rPr lang="en-US" smtClean="0"/>
              <a:t>12</a:t>
            </a:fld>
            <a:endParaRPr lang="en-US"/>
          </a:p>
        </p:txBody>
      </p:sp>
    </p:spTree>
    <p:extLst>
      <p:ext uri="{BB962C8B-B14F-4D97-AF65-F5344CB8AC3E}">
        <p14:creationId xmlns:p14="http://schemas.microsoft.com/office/powerpoint/2010/main" val="1983808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burned calories is calculated with the formula: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[(MET value x 3.5 x body weight in kg) / 200] x time in minutes, </a:t>
            </a:r>
            <a:r>
              <a:rPr lang="en-US" sz="1800" dirty="0">
                <a:effectLst/>
                <a:latin typeface="Calibri" panose="020F0502020204030204" pitchFamily="34" charset="0"/>
                <a:ea typeface="Calibri" panose="020F0502020204030204" pitchFamily="34" charset="0"/>
                <a:cs typeface="Times New Roman" panose="02020603050405020304" pitchFamily="18" charset="0"/>
              </a:rPr>
              <a:t>where MET value is a measurement of the intensity of the exercise, and body weight is in kilograms.</a:t>
            </a:r>
            <a:endParaRPr lang="en-US" dirty="0"/>
          </a:p>
          <a:p>
            <a:endParaRPr lang="en-US" dirty="0"/>
          </a:p>
        </p:txBody>
      </p:sp>
      <p:sp>
        <p:nvSpPr>
          <p:cNvPr id="4" name="Slide Number Placeholder 3"/>
          <p:cNvSpPr>
            <a:spLocks noGrp="1"/>
          </p:cNvSpPr>
          <p:nvPr>
            <p:ph type="sldNum" sz="quarter" idx="5"/>
          </p:nvPr>
        </p:nvSpPr>
        <p:spPr/>
        <p:txBody>
          <a:bodyPr/>
          <a:lstStyle/>
          <a:p>
            <a:fld id="{C0FC59C9-73BA-4E71-9817-038EFD94949B}" type="slidenum">
              <a:rPr lang="en-US" smtClean="0"/>
              <a:t>13</a:t>
            </a:fld>
            <a:endParaRPr lang="en-US"/>
          </a:p>
        </p:txBody>
      </p:sp>
    </p:spTree>
    <p:extLst>
      <p:ext uri="{BB962C8B-B14F-4D97-AF65-F5344CB8AC3E}">
        <p14:creationId xmlns:p14="http://schemas.microsoft.com/office/powerpoint/2010/main" val="2775261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B2504A-0E1F-4B92-91BA-DD3E332411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96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0FC59C9-73BA-4E71-9817-038EFD94949B}" type="slidenum">
              <a:rPr lang="en-US" smtClean="0"/>
              <a:t>15</a:t>
            </a:fld>
            <a:endParaRPr lang="en-US"/>
          </a:p>
        </p:txBody>
      </p:sp>
    </p:spTree>
    <p:extLst>
      <p:ext uri="{BB962C8B-B14F-4D97-AF65-F5344CB8AC3E}">
        <p14:creationId xmlns:p14="http://schemas.microsoft.com/office/powerpoint/2010/main" val="4154136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Set realistic goals</a:t>
            </a:r>
          </a:p>
          <a:p>
            <a:endParaRPr lang="en-US" dirty="0"/>
          </a:p>
          <a:p>
            <a:endParaRPr lang="en-US" dirty="0"/>
          </a:p>
        </p:txBody>
      </p:sp>
      <p:sp>
        <p:nvSpPr>
          <p:cNvPr id="4" name="Slide Number Placeholder 3"/>
          <p:cNvSpPr>
            <a:spLocks noGrp="1"/>
          </p:cNvSpPr>
          <p:nvPr>
            <p:ph type="sldNum" sz="quarter" idx="5"/>
          </p:nvPr>
        </p:nvSpPr>
        <p:spPr/>
        <p:txBody>
          <a:bodyPr/>
          <a:lstStyle/>
          <a:p>
            <a:fld id="{C0FC59C9-73BA-4E71-9817-038EFD94949B}" type="slidenum">
              <a:rPr lang="en-US" smtClean="0"/>
              <a:t>16</a:t>
            </a:fld>
            <a:endParaRPr lang="en-US"/>
          </a:p>
        </p:txBody>
      </p:sp>
    </p:spTree>
    <p:extLst>
      <p:ext uri="{BB962C8B-B14F-4D97-AF65-F5344CB8AC3E}">
        <p14:creationId xmlns:p14="http://schemas.microsoft.com/office/powerpoint/2010/main" val="869344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B2504A-0E1F-4B92-91BA-DD3E332411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746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agenda of what I plan to go through today:</a:t>
            </a:r>
          </a:p>
          <a:p>
            <a:endParaRPr lang="en-US" dirty="0"/>
          </a:p>
          <a:p>
            <a:r>
              <a:rPr lang="en-US" dirty="0"/>
              <a:t>I’m roughly budgeting 10 mins for each project but feel free to raise your hands as I’d be keeping an eye out for questions, but I did budget time at the end if we run out of questions as I </a:t>
            </a:r>
            <a:r>
              <a:rPr lang="en-US" dirty="0" err="1"/>
              <a:t>wanna</a:t>
            </a:r>
            <a:r>
              <a:rPr lang="en-US" dirty="0"/>
              <a:t> make sure everyone questions is answered.</a:t>
            </a:r>
          </a:p>
          <a:p>
            <a:endParaRPr lang="en-US" dirty="0"/>
          </a:p>
          <a:p>
            <a:r>
              <a:rPr lang="en-US" dirty="0"/>
              <a:t>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B2504A-0E1F-4B92-91BA-DD3E332411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011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Features including </a:t>
            </a:r>
            <a:r>
              <a:rPr lang="en-US" dirty="0" err="1"/>
              <a:t>proirities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B2504A-0E1F-4B92-91BA-DD3E332411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841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and when side-by side with explanation of each step shown in details</a:t>
            </a:r>
          </a:p>
          <a:p>
            <a:endParaRPr lang="en-US" dirty="0"/>
          </a:p>
          <a:p>
            <a:endParaRPr lang="en-US" dirty="0"/>
          </a:p>
        </p:txBody>
      </p:sp>
      <p:sp>
        <p:nvSpPr>
          <p:cNvPr id="4" name="Slide Number Placeholder 3"/>
          <p:cNvSpPr>
            <a:spLocks noGrp="1"/>
          </p:cNvSpPr>
          <p:nvPr>
            <p:ph type="sldNum" sz="quarter" idx="5"/>
          </p:nvPr>
        </p:nvSpPr>
        <p:spPr/>
        <p:txBody>
          <a:bodyPr/>
          <a:lstStyle/>
          <a:p>
            <a:fld id="{C0FC59C9-73BA-4E71-9817-038EFD94949B}" type="slidenum">
              <a:rPr lang="en-US" smtClean="0"/>
              <a:t>4</a:t>
            </a:fld>
            <a:endParaRPr lang="en-US"/>
          </a:p>
        </p:txBody>
      </p:sp>
    </p:spTree>
    <p:extLst>
      <p:ext uri="{BB962C8B-B14F-4D97-AF65-F5344CB8AC3E}">
        <p14:creationId xmlns:p14="http://schemas.microsoft.com/office/powerpoint/2010/main" val="419986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behind it, impact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B2504A-0E1F-4B92-91BA-DD3E332411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43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Computer vision is a field of study focused on enabling machines to interpret, analyze, and understand visual data from the world around them.</a:t>
            </a:r>
            <a:endParaRPr lang="en-US" dirty="0"/>
          </a:p>
          <a:p>
            <a:endParaRPr lang="en-US" dirty="0"/>
          </a:p>
        </p:txBody>
      </p:sp>
      <p:sp>
        <p:nvSpPr>
          <p:cNvPr id="4" name="Slide Number Placeholder 3"/>
          <p:cNvSpPr>
            <a:spLocks noGrp="1"/>
          </p:cNvSpPr>
          <p:nvPr>
            <p:ph type="sldNum" sz="quarter" idx="5"/>
          </p:nvPr>
        </p:nvSpPr>
        <p:spPr/>
        <p:txBody>
          <a:bodyPr/>
          <a:lstStyle/>
          <a:p>
            <a:fld id="{C0FC59C9-73BA-4E71-9817-038EFD94949B}" type="slidenum">
              <a:rPr lang="en-US" smtClean="0"/>
              <a:t>6</a:t>
            </a:fld>
            <a:endParaRPr lang="en-US"/>
          </a:p>
        </p:txBody>
      </p:sp>
    </p:spTree>
    <p:extLst>
      <p:ext uri="{BB962C8B-B14F-4D97-AF65-F5344CB8AC3E}">
        <p14:creationId xmlns:p14="http://schemas.microsoft.com/office/powerpoint/2010/main" val="3468778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Details, timeline, tech stack, </a:t>
            </a:r>
            <a:r>
              <a:rPr lang="en-US" dirty="0" err="1"/>
              <a:t>farmeworks</a:t>
            </a:r>
            <a:r>
              <a:rPr lang="en-US" dirty="0"/>
              <a:t>, tools, APIS, software packages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B2504A-0E1F-4B92-91BA-DD3E332411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769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and when side-by side with explanation of each step shown in details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effectLst/>
                <a:latin typeface="+mj-lt"/>
              </a:rPr>
              <a:t>Send report of activities </a:t>
            </a:r>
            <a:r>
              <a:rPr lang="en-US" sz="1200" dirty="0">
                <a:solidFill>
                  <a:srgbClr val="0070C0"/>
                </a:solidFill>
                <a:effectLst/>
                <a:latin typeface="+mj-lt"/>
              </a:rPr>
              <a:t>and related information to user after every session (total calories burned, total workout time, etc.) </a:t>
            </a:r>
            <a:endParaRPr lang="en-US" sz="1200" dirty="0">
              <a:solidFill>
                <a:srgbClr val="0070C0"/>
              </a:solidFill>
              <a:effectLst/>
              <a:latin typeface="+mj-lt"/>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70C0"/>
                </a:solidFill>
                <a:effectLst/>
                <a:latin typeface="+mj-lt"/>
              </a:rPr>
              <a:t>Store and keep track of unique user data </a:t>
            </a:r>
            <a:r>
              <a:rPr lang="en-US" sz="1200" dirty="0">
                <a:solidFill>
                  <a:srgbClr val="0070C0"/>
                </a:solidFill>
                <a:effectLst/>
                <a:latin typeface="+mj-lt"/>
              </a:rPr>
              <a:t>(e.g.  target calories, total number of sessions (fitness training days), total calories burned (and per month), number of exercises or days to target calories, etc.)</a:t>
            </a:r>
            <a:endParaRPr lang="en-US" sz="1200" dirty="0">
              <a:solidFill>
                <a:srgbClr val="0070C0"/>
              </a:solidFill>
              <a:effectLst/>
              <a:latin typeface="+mj-lt"/>
              <a:ea typeface="Calibri" panose="020F0502020204030204" pitchFamily="34" charset="0"/>
              <a:cs typeface="Times New Roman" panose="02020603050405020304" pitchFamily="18"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FC59C9-73BA-4E71-9817-038EFD94949B}" type="slidenum">
              <a:rPr lang="en-US" smtClean="0"/>
              <a:t>8</a:t>
            </a:fld>
            <a:endParaRPr lang="en-US"/>
          </a:p>
        </p:txBody>
      </p:sp>
    </p:spTree>
    <p:extLst>
      <p:ext uri="{BB962C8B-B14F-4D97-AF65-F5344CB8AC3E}">
        <p14:creationId xmlns:p14="http://schemas.microsoft.com/office/powerpoint/2010/main" val="831345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i="1" dirty="0">
                <a:solidFill>
                  <a:srgbClr val="0070C0"/>
                </a:solidFill>
                <a:latin typeface="+mn-lt"/>
              </a:rPr>
              <a:t>This diagram shows that the user interacts with the User Interface, which uses computer vision to detect posture landmarks and calculate angles during exercises. Machine learning algorithms can be used to generate personalized workout plans and healthy eating recommendations based on user data and preferences. User commands and feedback can be processed using natural language processing, while audio can be used to provide audio feedback or instructions during exercises. User information and workout history can be stored and analyzed using a storage and recommender system, which can generate personalized recommendations for workouts and healthy eating plans.</a:t>
            </a:r>
          </a:p>
        </p:txBody>
      </p:sp>
      <p:sp>
        <p:nvSpPr>
          <p:cNvPr id="4" name="Slide Number Placeholder 3"/>
          <p:cNvSpPr>
            <a:spLocks noGrp="1"/>
          </p:cNvSpPr>
          <p:nvPr>
            <p:ph type="sldNum" sz="quarter" idx="5"/>
          </p:nvPr>
        </p:nvSpPr>
        <p:spPr/>
        <p:txBody>
          <a:bodyPr/>
          <a:lstStyle/>
          <a:p>
            <a:fld id="{C0FC59C9-73BA-4E71-9817-038EFD94949B}" type="slidenum">
              <a:rPr lang="en-US" smtClean="0"/>
              <a:t>9</a:t>
            </a:fld>
            <a:endParaRPr lang="en-US"/>
          </a:p>
        </p:txBody>
      </p:sp>
    </p:spTree>
    <p:extLst>
      <p:ext uri="{BB962C8B-B14F-4D97-AF65-F5344CB8AC3E}">
        <p14:creationId xmlns:p14="http://schemas.microsoft.com/office/powerpoint/2010/main" val="29120476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41" y="2084186"/>
            <a:ext cx="10757098"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41" y="291069"/>
            <a:ext cx="3585699" cy="672414"/>
          </a:xfrm>
        </p:spPr>
        <p:txBody>
          <a:bodyPr lIns="182880" tIns="146304" rIns="182880" bIns="146304">
            <a:noAutofit/>
          </a:bodyPr>
          <a:lstStyle>
            <a:lvl1pPr marL="0" indent="0">
              <a:buNone/>
              <a:defRPr sz="1959">
                <a:latin typeface="+mn-lt"/>
              </a:defRPr>
            </a:lvl1pPr>
            <a:lvl2pPr marL="335943" indent="0">
              <a:buNone/>
              <a:defRPr sz="2351">
                <a:latin typeface="+mn-lt"/>
              </a:defRPr>
            </a:lvl2pPr>
            <a:lvl3pPr marL="559905" indent="0">
              <a:buNone/>
              <a:defRPr sz="2351">
                <a:latin typeface="+mn-lt"/>
              </a:defRPr>
            </a:lvl3pPr>
            <a:lvl4pPr marL="783868" indent="0">
              <a:buNone/>
              <a:defRPr sz="2351">
                <a:latin typeface="+mn-lt"/>
              </a:defRPr>
            </a:lvl4pPr>
            <a:lvl5pPr marL="1007830" indent="0">
              <a:buNone/>
              <a:defRPr sz="2351">
                <a:latin typeface="+mn-lt"/>
              </a:defRPr>
            </a:lvl5pPr>
          </a:lstStyle>
          <a:p>
            <a:pPr lvl="0"/>
            <a:r>
              <a:rPr lang="en-US"/>
              <a:t>Session Code</a:t>
            </a:r>
          </a:p>
        </p:txBody>
      </p:sp>
    </p:spTree>
    <p:extLst>
      <p:ext uri="{BB962C8B-B14F-4D97-AF65-F5344CB8AC3E}">
        <p14:creationId xmlns:p14="http://schemas.microsoft.com/office/powerpoint/2010/main" val="331079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508" indent="-281508">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390" indent="-228463">
              <a:defRPr sz="2351"/>
            </a:lvl2pPr>
            <a:lvl3pPr marL="685391" indent="-165001">
              <a:tabLst/>
              <a:defRPr sz="1959"/>
            </a:lvl3pPr>
            <a:lvl4pPr marL="863085" indent="-177695">
              <a:defRPr/>
            </a:lvl4pPr>
            <a:lvl5pPr marL="1028086" indent="-1650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6"/>
            <a:ext cx="5378548" cy="2377940"/>
          </a:xfrm>
        </p:spPr>
        <p:txBody>
          <a:bodyPr wrap="square">
            <a:spAutoFit/>
          </a:bodyPr>
          <a:lstStyle>
            <a:lvl1pPr marL="281508" indent="-281508">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390" indent="-228463">
              <a:defRPr sz="2351"/>
            </a:lvl2pPr>
            <a:lvl3pPr marL="685391" indent="-165001">
              <a:tabLst/>
              <a:defRPr sz="1959"/>
            </a:lvl3pPr>
            <a:lvl4pPr marL="863085" indent="-177695">
              <a:defRPr/>
            </a:lvl4pPr>
            <a:lvl5pPr marL="1028086" indent="-1650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8577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508" indent="-281508">
              <a:spcBef>
                <a:spcPts val="1200"/>
              </a:spcBef>
              <a:buClr>
                <a:schemeClr val="tx1"/>
              </a:buClr>
              <a:buFont typeface="Arial" pitchFamily="34" charset="0"/>
              <a:buChar char="•"/>
              <a:defRPr sz="3135"/>
            </a:lvl1pPr>
            <a:lvl2pPr marL="520390" indent="-228463">
              <a:defRPr sz="2351"/>
            </a:lvl2pPr>
            <a:lvl3pPr marL="685391" indent="-165001">
              <a:tabLst/>
              <a:defRPr sz="1959"/>
            </a:lvl3pPr>
            <a:lvl4pPr marL="863085" indent="-177695">
              <a:defRPr/>
            </a:lvl4pPr>
            <a:lvl5pPr marL="1028086" indent="-1650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6"/>
            <a:ext cx="5378548" cy="2377940"/>
          </a:xfrm>
        </p:spPr>
        <p:txBody>
          <a:bodyPr wrap="square">
            <a:spAutoFit/>
          </a:bodyPr>
          <a:lstStyle>
            <a:lvl1pPr marL="281508" indent="-281508">
              <a:spcBef>
                <a:spcPts val="1200"/>
              </a:spcBef>
              <a:buClr>
                <a:schemeClr val="tx1"/>
              </a:buClr>
              <a:buFont typeface="Arial" pitchFamily="34" charset="0"/>
              <a:buChar char="•"/>
              <a:defRPr sz="3135"/>
            </a:lvl1pPr>
            <a:lvl2pPr marL="520390" indent="-228463">
              <a:defRPr sz="2351"/>
            </a:lvl2pPr>
            <a:lvl3pPr marL="685391" indent="-165001">
              <a:tabLst/>
              <a:defRPr sz="1959"/>
            </a:lvl3pPr>
            <a:lvl4pPr marL="863085" indent="-177695">
              <a:defRPr/>
            </a:lvl4pPr>
            <a:lvl5pPr marL="1028086" indent="-1650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879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08751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111D864A-4E5D-4776-82AE-91B0F3439CB5}"/>
              </a:ext>
            </a:extLst>
          </p:cNvPr>
          <p:cNvSpPr/>
          <p:nvPr userDrawn="1"/>
        </p:nvSpPr>
        <p:spPr>
          <a:xfrm rot="10800000" flipV="1">
            <a:off x="-6" y="6392422"/>
            <a:ext cx="12192002" cy="465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Box 3">
            <a:extLst>
              <a:ext uri="{FF2B5EF4-FFF2-40B4-BE49-F238E27FC236}">
                <a16:creationId xmlns:a16="http://schemas.microsoft.com/office/drawing/2014/main" id="{A428E5DA-2632-482B-8EFD-29FBBEB9A578}"/>
              </a:ext>
            </a:extLst>
          </p:cNvPr>
          <p:cNvSpPr txBox="1"/>
          <p:nvPr userDrawn="1"/>
        </p:nvSpPr>
        <p:spPr>
          <a:xfrm>
            <a:off x="11008321" y="6588548"/>
            <a:ext cx="1021758"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a:solidFill>
                <a:schemeClr val="bg1">
                  <a:alpha val="99000"/>
                </a:schemeClr>
              </a:solidFill>
            </a:endParaRPr>
          </a:p>
        </p:txBody>
      </p:sp>
      <p:pic>
        <p:nvPicPr>
          <p:cNvPr id="5" name="Picture 4">
            <a:extLst>
              <a:ext uri="{FF2B5EF4-FFF2-40B4-BE49-F238E27FC236}">
                <a16:creationId xmlns:a16="http://schemas.microsoft.com/office/drawing/2014/main" id="{5C06989B-92C6-489A-B779-064FE6209E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75" y="6531898"/>
            <a:ext cx="672914" cy="204277"/>
          </a:xfrm>
          <a:prstGeom prst="rect">
            <a:avLst/>
          </a:prstGeom>
          <a:noFill/>
          <a:ln>
            <a:noFill/>
          </a:ln>
        </p:spPr>
      </p:pic>
    </p:spTree>
    <p:extLst>
      <p:ext uri="{BB962C8B-B14F-4D97-AF65-F5344CB8AC3E}">
        <p14:creationId xmlns:p14="http://schemas.microsoft.com/office/powerpoint/2010/main" val="423650767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5" y="1187623"/>
            <a:ext cx="9860672"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1165665" y="3878541"/>
            <a:ext cx="9860672"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61532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4" y="2084177"/>
            <a:ext cx="9860674" cy="1158793"/>
          </a:xfrm>
          <a:noFill/>
        </p:spPr>
        <p:txBody>
          <a:bodyPr wrap="square"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18653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484602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87885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79701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49967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mmercial Walk-in 1">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5" y="2241384"/>
            <a:ext cx="12191377" cy="4617243"/>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6884" b="16667"/>
          <a:stretch/>
        </p:blipFill>
        <p:spPr>
          <a:xfrm>
            <a:off x="2" y="0"/>
            <a:ext cx="12192000" cy="224138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2091" y="712004"/>
            <a:ext cx="5307617" cy="1129164"/>
          </a:xfrm>
          <a:prstGeom prst="rect">
            <a:avLst/>
          </a:prstGeom>
        </p:spPr>
      </p:pic>
      <p:sp>
        <p:nvSpPr>
          <p:cNvPr id="2" name="Rectangle 1"/>
          <p:cNvSpPr/>
          <p:nvPr/>
        </p:nvSpPr>
        <p:spPr bwMode="auto">
          <a:xfrm>
            <a:off x="269239" y="2077804"/>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554"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8092" y="477196"/>
            <a:ext cx="1254995" cy="267546"/>
          </a:xfrm>
          <a:prstGeom prst="rect">
            <a:avLst/>
          </a:prstGeom>
        </p:spPr>
      </p:pic>
    </p:spTree>
    <p:extLst>
      <p:ext uri="{BB962C8B-B14F-4D97-AF65-F5344CB8AC3E}">
        <p14:creationId xmlns:p14="http://schemas.microsoft.com/office/powerpoint/2010/main" val="239293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647455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45177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791A32-2E3E-47F4-ABF3-B775637489DA}"/>
              </a:ext>
            </a:extLst>
          </p:cNvPr>
          <p:cNvSpPr txBox="1"/>
          <p:nvPr userDrawn="1"/>
        </p:nvSpPr>
        <p:spPr>
          <a:xfrm>
            <a:off x="11008321" y="6588548"/>
            <a:ext cx="1021758" cy="138499"/>
          </a:xfrm>
          <a:prstGeom prst="rect">
            <a:avLst/>
          </a:prstGeom>
          <a:noFill/>
        </p:spPr>
        <p:txBody>
          <a:bodyPr wrap="square" lIns="0" tIns="0" rIns="0" bIns="0" rtlCol="0">
            <a:spAutoFit/>
          </a:bodyPr>
          <a:lstStyle/>
          <a:p>
            <a:pPr algn="r"/>
            <a:fld id="{D1FDF147-A34E-4605-92D6-A58348E56B3A}" type="slidenum">
              <a:rPr lang="en-US" sz="900" smtClean="0">
                <a:solidFill>
                  <a:schemeClr val="accent3">
                    <a:alpha val="99000"/>
                  </a:schemeClr>
                </a:solidFill>
              </a:rPr>
              <a:pPr algn="r"/>
              <a:t>‹#›</a:t>
            </a:fld>
            <a:endParaRPr lang="en-US" sz="900">
              <a:solidFill>
                <a:schemeClr val="accent3">
                  <a:alpha val="99000"/>
                </a:schemeClr>
              </a:solidFill>
            </a:endParaRPr>
          </a:p>
        </p:txBody>
      </p:sp>
    </p:spTree>
    <p:extLst>
      <p:ext uri="{BB962C8B-B14F-4D97-AF65-F5344CB8AC3E}">
        <p14:creationId xmlns:p14="http://schemas.microsoft.com/office/powerpoint/2010/main" val="373649940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944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2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088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8" tIns="45698" rIns="45698" bIns="45698" numCol="1" spcCol="0" rtlCol="0" fromWordArt="0" anchor="ctr" anchorCtr="0" forceAA="0" compatLnSpc="1">
            <a:prstTxWarp prst="textNoShape">
              <a:avLst/>
            </a:prstTxWarp>
            <a:noAutofit/>
          </a:bodyPr>
          <a:lstStyle/>
          <a:p>
            <a:pPr marL="0" marR="0" lvl="0" indent="0" algn="ctr" defTabSz="913554" rtl="0" eaLnBrk="1" fontAlgn="base" latinLnBrk="0" hangingPunct="1">
              <a:lnSpc>
                <a:spcPct val="100000"/>
              </a:lnSpc>
              <a:spcBef>
                <a:spcPct val="0"/>
              </a:spcBef>
              <a:spcAft>
                <a:spcPct val="0"/>
              </a:spcAft>
              <a:buClrTx/>
              <a:buSzTx/>
              <a:buFontTx/>
              <a:buNone/>
              <a:tabLst/>
              <a:defRPr/>
            </a:pPr>
            <a:endParaRPr kumimoji="0" lang="en-US" sz="176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1" y="1197326"/>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37704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a:xfrm>
            <a:off x="280887" y="302923"/>
            <a:ext cx="11641877" cy="995838"/>
          </a:xfrm>
          <a:prstGeom prst="rect">
            <a:avLst/>
          </a:prstGeom>
        </p:spPr>
        <p:txBody>
          <a:bodyPr wrap="square" lIns="143354" tIns="89596" rIns="143354" bIns="89596">
            <a:spAutoFit/>
          </a:bodyPr>
          <a:lstStyle/>
          <a:p>
            <a:pPr marL="0" marR="0" lvl="0" indent="0" algn="l" defTabSz="913819" rtl="0" eaLnBrk="1" fontAlgn="auto" latinLnBrk="0" hangingPunct="1">
              <a:lnSpc>
                <a:spcPct val="100000"/>
              </a:lnSpc>
              <a:spcBef>
                <a:spcPts val="0"/>
              </a:spcBef>
              <a:spcAft>
                <a:spcPts val="0"/>
              </a:spcAft>
              <a:buClrTx/>
              <a:buSzTx/>
              <a:buFontTx/>
              <a:buNone/>
              <a:tabLst/>
              <a:defRPr/>
            </a:pPr>
            <a:r>
              <a:rPr kumimoji="0" lang="en-US" sz="5290" b="0" i="0" u="none" strike="noStrike" kern="1200" cap="none" spc="0" normalizeH="0" baseline="0" noProof="0">
                <a:ln>
                  <a:noFill/>
                </a:ln>
                <a:gradFill>
                  <a:gsLst>
                    <a:gs pos="20354">
                      <a:srgbClr val="FFFFFF"/>
                    </a:gs>
                    <a:gs pos="44000">
                      <a:srgbClr val="FFFFFF"/>
                    </a:gs>
                  </a:gsLst>
                  <a:lin ang="5400000" scaled="1"/>
                </a:gradFill>
                <a:effectLst/>
                <a:uLnTx/>
                <a:uFillTx/>
                <a:latin typeface="Segoe UI Light"/>
                <a:ea typeface="+mn-ea"/>
                <a:cs typeface="+mn-cs"/>
              </a:rPr>
              <a:t>MICROSOFT </a:t>
            </a:r>
            <a:r>
              <a:rPr kumimoji="0" lang="en-US" sz="5290" b="0" i="0" u="none" strike="noStrike" kern="1200" cap="none" spc="0" normalizeH="0" baseline="0" noProof="0">
                <a:ln>
                  <a:noFill/>
                </a:ln>
                <a:gradFill>
                  <a:gsLst>
                    <a:gs pos="20354">
                      <a:srgbClr val="FFFFFF"/>
                    </a:gs>
                    <a:gs pos="44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CONFIDENTIAL </a:t>
            </a:r>
            <a:endParaRPr kumimoji="0" lang="en-US" sz="1763" b="0" i="0" u="none" strike="noStrike" kern="1200" cap="none" spc="0" normalizeH="0" baseline="0" noProof="0">
              <a:ln>
                <a:noFill/>
              </a:ln>
              <a:gradFill>
                <a:gsLst>
                  <a:gs pos="20354">
                    <a:srgbClr val="FFFFFF"/>
                  </a:gs>
                  <a:gs pos="44000">
                    <a:srgbClr val="FFFFFF"/>
                  </a:gs>
                </a:gsLst>
                <a:lin ang="5400000" scaled="1"/>
              </a:gradFill>
              <a:effectLst/>
              <a:uLnTx/>
              <a:uFillTx/>
              <a:latin typeface="Segoe UI"/>
              <a:ea typeface="+mn-ea"/>
              <a:cs typeface="+mn-cs"/>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6616" y="2016295"/>
            <a:ext cx="896025" cy="734305"/>
          </a:xfrm>
          <a:prstGeom prst="rect">
            <a:avLst/>
          </a:prstGeom>
        </p:spPr>
      </p:pic>
      <p:sp>
        <p:nvSpPr>
          <p:cNvPr id="6" name="TextBox 5"/>
          <p:cNvSpPr txBox="1"/>
          <p:nvPr userDrawn="1"/>
        </p:nvSpPr>
        <p:spPr>
          <a:xfrm>
            <a:off x="1303585" y="2159400"/>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91181" y="1983027"/>
            <a:ext cx="800728" cy="800841"/>
          </a:xfrm>
          <a:prstGeom prst="rect">
            <a:avLst/>
          </a:prstGeom>
        </p:spPr>
      </p:pic>
      <p:sp>
        <p:nvSpPr>
          <p:cNvPr id="8" name="TextBox 7"/>
          <p:cNvSpPr txBox="1"/>
          <p:nvPr userDrawn="1"/>
        </p:nvSpPr>
        <p:spPr>
          <a:xfrm>
            <a:off x="3119890"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09102" y="1980635"/>
            <a:ext cx="797497" cy="805625"/>
          </a:xfrm>
          <a:prstGeom prst="rect">
            <a:avLst/>
          </a:prstGeom>
        </p:spPr>
      </p:pic>
      <p:sp>
        <p:nvSpPr>
          <p:cNvPr id="11" name="TextBox 10"/>
          <p:cNvSpPr txBox="1"/>
          <p:nvPr userDrawn="1"/>
        </p:nvSpPr>
        <p:spPr>
          <a:xfrm>
            <a:off x="4935581"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12" name="Picture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24791" y="1988885"/>
            <a:ext cx="797497" cy="789125"/>
          </a:xfrm>
          <a:prstGeom prst="rect">
            <a:avLst/>
          </a:prstGeom>
        </p:spPr>
      </p:pic>
      <p:sp>
        <p:nvSpPr>
          <p:cNvPr id="13" name="TextBox 12"/>
          <p:cNvSpPr txBox="1"/>
          <p:nvPr userDrawn="1"/>
        </p:nvSpPr>
        <p:spPr>
          <a:xfrm>
            <a:off x="6750660"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190942" y="2165636"/>
            <a:ext cx="1095353" cy="435623"/>
          </a:xfrm>
          <a:prstGeom prst="rect">
            <a:avLst/>
          </a:prstGeom>
        </p:spPr>
      </p:pic>
      <p:sp>
        <p:nvSpPr>
          <p:cNvPr id="15" name="TextBox 14"/>
          <p:cNvSpPr txBox="1"/>
          <p:nvPr userDrawn="1"/>
        </p:nvSpPr>
        <p:spPr>
          <a:xfrm>
            <a:off x="8565128"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6" name="Freeform 5"/>
          <p:cNvSpPr>
            <a:spLocks noChangeAspect="1" noEditPoints="1"/>
          </p:cNvSpPr>
          <p:nvPr userDrawn="1"/>
        </p:nvSpPr>
        <p:spPr bwMode="auto">
          <a:xfrm>
            <a:off x="10235163" y="1848973"/>
            <a:ext cx="543301" cy="1041869"/>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tx1"/>
          </a:solidFill>
          <a:ln>
            <a:noFill/>
          </a:ln>
        </p:spPr>
        <p:txBody>
          <a:bodyPr vert="horz" wrap="square" lIns="91379" tIns="45689" rIns="91379" bIns="45689" numCol="1" anchor="t" anchorCtr="0" compatLnSpc="1">
            <a:prstTxWarp prst="textNoShape">
              <a:avLst/>
            </a:prstTxWarp>
          </a:bodyPr>
          <a:lstStyle/>
          <a:p>
            <a:pPr marL="0" marR="0" lvl="0" indent="0" algn="l" defTabSz="913819"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p:cNvSpPr txBox="1"/>
          <p:nvPr userDrawn="1"/>
        </p:nvSpPr>
        <p:spPr>
          <a:xfrm>
            <a:off x="10173856"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 name="Rectangle 18"/>
          <p:cNvSpPr/>
          <p:nvPr userDrawn="1"/>
        </p:nvSpPr>
        <p:spPr>
          <a:xfrm>
            <a:off x="269241" y="3884459"/>
            <a:ext cx="11653522" cy="2190215"/>
          </a:xfrm>
          <a:prstGeom prst="rect">
            <a:avLst/>
          </a:prstGeom>
        </p:spPr>
        <p:txBody>
          <a:bodyPr wrap="square" lIns="179191" tIns="143354" rIns="179191" bIns="143354">
            <a:spAutoFit/>
          </a:bodyPr>
          <a:lstStyle/>
          <a:p>
            <a:pPr marL="0" marR="0" lvl="0" indent="0" algn="l" defTabSz="913819" rtl="0" eaLnBrk="1" fontAlgn="auto" latinLnBrk="0" hangingPunct="1">
              <a:lnSpc>
                <a:spcPct val="90000"/>
              </a:lnSpc>
              <a:spcBef>
                <a:spcPct val="20000"/>
              </a:spcBef>
              <a:spcAft>
                <a:spcPts val="0"/>
              </a:spcAft>
              <a:buClrTx/>
              <a:buSzPct val="90000"/>
              <a:buFont typeface="Arial" pitchFamily="34" charset="0"/>
              <a:buNone/>
              <a:tabLst/>
              <a:defRPr/>
            </a:pPr>
            <a: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Light"/>
                <a:ea typeface="+mn-ea"/>
                <a:cs typeface="+mn-cs"/>
              </a:rPr>
              <a:t>Due to the confidential nature of much of the information shared at MGX, </a:t>
            </a:r>
            <a: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 NOT </a:t>
            </a:r>
            <a: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Light"/>
                <a:ea typeface="+mn-ea"/>
                <a:cs typeface="+mn-cs"/>
              </a:rPr>
              <a:t>take photos or videos of sessions, session slides, or post session content details to any blogs or external websites like Twitter, Facebook, Instagram, Vine, and YouTube. It is imperative that all employees exercise </a:t>
            </a:r>
            <a:b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Light"/>
                <a:ea typeface="+mn-ea"/>
                <a:cs typeface="+mn-cs"/>
              </a:rPr>
            </a:br>
            <a: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Light"/>
                <a:ea typeface="+mn-ea"/>
                <a:cs typeface="+mn-cs"/>
              </a:rPr>
              <a:t>the utmost care in protecting confidential information. </a:t>
            </a:r>
          </a:p>
        </p:txBody>
      </p:sp>
    </p:spTree>
    <p:extLst>
      <p:ext uri="{BB962C8B-B14F-4D97-AF65-F5344CB8AC3E}">
        <p14:creationId xmlns:p14="http://schemas.microsoft.com/office/powerpoint/2010/main" val="36930049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4" presetClass="path" presetSubtype="0" decel="100000" fill="hold" nodeType="withEffect">
                                  <p:stCondLst>
                                    <p:cond delay="450"/>
                                  </p:stCondLst>
                                  <p:childTnLst>
                                    <p:animMotion origin="layout" path="M -1.00587E-6 0.0547 L -1.00587E-6 -4.03087E-6 " pathEditMode="relative" rAng="0" ptsTypes="AA">
                                      <p:cBhvr>
                                        <p:cTn id="9" dur="500" fill="hold"/>
                                        <p:tgtEl>
                                          <p:spTgt spid="5"/>
                                        </p:tgtEl>
                                        <p:attrNameLst>
                                          <p:attrName>ppt_x</p:attrName>
                                          <p:attrName>ppt_y</p:attrName>
                                        </p:attrNameLst>
                                      </p:cBhvr>
                                      <p:rCtr x="0" y="-3314"/>
                                    </p:animMotion>
                                  </p:childTnLst>
                                </p:cTn>
                              </p:par>
                              <p:par>
                                <p:cTn id="10" presetID="10" presetClass="entr" presetSubtype="0" fill="hold" nodeType="withEffect">
                                  <p:stCondLst>
                                    <p:cond delay="5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nodeType="withEffect">
                                  <p:stCondLst>
                                    <p:cond delay="550"/>
                                  </p:stCondLst>
                                  <p:childTnLst>
                                    <p:animMotion origin="layout" path="M -1.00587E-6 0.0547 L -1.00587E-6 -4.03087E-6 " pathEditMode="relative" rAng="0" ptsTypes="AA">
                                      <p:cBhvr>
                                        <p:cTn id="14" dur="500" fill="hold"/>
                                        <p:tgtEl>
                                          <p:spTgt spid="7"/>
                                        </p:tgtEl>
                                        <p:attrNameLst>
                                          <p:attrName>ppt_x</p:attrName>
                                          <p:attrName>ppt_y</p:attrName>
                                        </p:attrNameLst>
                                      </p:cBhvr>
                                      <p:rCtr x="0" y="-3314"/>
                                    </p:animMotion>
                                  </p:childTnLst>
                                </p:cTn>
                              </p:par>
                              <p:par>
                                <p:cTn id="15" presetID="10" presetClass="entr" presetSubtype="0" fill="hold" nodeType="withEffect">
                                  <p:stCondLst>
                                    <p:cond delay="6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4" presetClass="path" presetSubtype="0" decel="100000" fill="hold" nodeType="withEffect">
                                  <p:stCondLst>
                                    <p:cond delay="650"/>
                                  </p:stCondLst>
                                  <p:childTnLst>
                                    <p:animMotion origin="layout" path="M -1.00587E-6 0.0547 L -1.00587E-6 -4.03087E-6 " pathEditMode="relative" rAng="0" ptsTypes="AA">
                                      <p:cBhvr>
                                        <p:cTn id="19" dur="500" fill="hold"/>
                                        <p:tgtEl>
                                          <p:spTgt spid="9"/>
                                        </p:tgtEl>
                                        <p:attrNameLst>
                                          <p:attrName>ppt_x</p:attrName>
                                          <p:attrName>ppt_y</p:attrName>
                                        </p:attrNameLst>
                                      </p:cBhvr>
                                      <p:rCtr x="0" y="-3314"/>
                                    </p:animMotion>
                                  </p:childTnLst>
                                </p:cTn>
                              </p:par>
                              <p:par>
                                <p:cTn id="20" presetID="10" presetClass="entr" presetSubtype="0"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4" presetClass="path" presetSubtype="0" decel="100000" fill="hold" nodeType="withEffect">
                                  <p:stCondLst>
                                    <p:cond delay="750"/>
                                  </p:stCondLst>
                                  <p:childTnLst>
                                    <p:animMotion origin="layout" path="M -1.00587E-6 0.0547 L -1.00587E-6 -4.03087E-6 " pathEditMode="relative" rAng="0" ptsTypes="AA">
                                      <p:cBhvr>
                                        <p:cTn id="24" dur="500" fill="hold"/>
                                        <p:tgtEl>
                                          <p:spTgt spid="12"/>
                                        </p:tgtEl>
                                        <p:attrNameLst>
                                          <p:attrName>ppt_x</p:attrName>
                                          <p:attrName>ppt_y</p:attrName>
                                        </p:attrNameLst>
                                      </p:cBhvr>
                                      <p:rCtr x="0" y="-3314"/>
                                    </p:animMotion>
                                  </p:childTnLst>
                                </p:cTn>
                              </p:par>
                              <p:par>
                                <p:cTn id="25" presetID="10" presetClass="entr" presetSubtype="0" fill="hold" nodeType="withEffect">
                                  <p:stCondLst>
                                    <p:cond delay="8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64" presetClass="path" presetSubtype="0" decel="100000" fill="hold" nodeType="withEffect">
                                  <p:stCondLst>
                                    <p:cond delay="850"/>
                                  </p:stCondLst>
                                  <p:childTnLst>
                                    <p:animMotion origin="layout" path="M -1.00587E-6 0.0547 L -1.00587E-6 -4.03087E-6 " pathEditMode="relative" rAng="0" ptsTypes="AA">
                                      <p:cBhvr>
                                        <p:cTn id="29" dur="500" fill="hold"/>
                                        <p:tgtEl>
                                          <p:spTgt spid="14"/>
                                        </p:tgtEl>
                                        <p:attrNameLst>
                                          <p:attrName>ppt_x</p:attrName>
                                          <p:attrName>ppt_y</p:attrName>
                                        </p:attrNameLst>
                                      </p:cBhvr>
                                      <p:rCtr x="0" y="-3314"/>
                                    </p:animMotion>
                                  </p:childTnLst>
                                </p:cTn>
                              </p:par>
                              <p:par>
                                <p:cTn id="30" presetID="10" presetClass="entr" presetSubtype="0" fill="hold" grpId="0" nodeType="withEffect">
                                  <p:stCondLst>
                                    <p:cond delay="9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4" presetClass="path" presetSubtype="0" decel="100000" fill="hold" grpId="1" nodeType="withEffect">
                                  <p:stCondLst>
                                    <p:cond delay="950"/>
                                  </p:stCondLst>
                                  <p:childTnLst>
                                    <p:animMotion origin="layout" path="M -1.00587E-6 0.0547 L -1.00587E-6 -4.03087E-6 " pathEditMode="relative" rAng="0" ptsTypes="AA">
                                      <p:cBhvr>
                                        <p:cTn id="34" dur="500" fill="hold"/>
                                        <p:tgtEl>
                                          <p:spTgt spid="16"/>
                                        </p:tgtEl>
                                        <p:attrNameLst>
                                          <p:attrName>ppt_x</p:attrName>
                                          <p:attrName>ppt_y</p:attrName>
                                        </p:attrNameLst>
                                      </p:cBhvr>
                                      <p:rCtr x="0" y="-3314"/>
                                    </p:animMotion>
                                  </p:childTnLst>
                                </p:cTn>
                              </p:par>
                            </p:childTnLst>
                          </p:cTn>
                        </p:par>
                        <p:par>
                          <p:cTn id="35" fill="hold">
                            <p:stCondLst>
                              <p:cond delay="1450"/>
                            </p:stCondLst>
                            <p:childTnLst>
                              <p:par>
                                <p:cTn id="36" presetID="1" presetClass="entr" presetSubtype="0" fill="hold" grpId="0" nodeType="afterEffect">
                                  <p:stCondLst>
                                    <p:cond delay="500"/>
                                  </p:stCondLst>
                                  <p:childTnLst>
                                    <p:set>
                                      <p:cBhvr>
                                        <p:cTn id="37" dur="1" fill="hold">
                                          <p:stCondLst>
                                            <p:cond delay="0"/>
                                          </p:stCondLst>
                                        </p:cTn>
                                        <p:tgtEl>
                                          <p:spTgt spid="6"/>
                                        </p:tgtEl>
                                        <p:attrNameLst>
                                          <p:attrName>style.visibility</p:attrName>
                                        </p:attrNameLst>
                                      </p:cBhvr>
                                      <p:to>
                                        <p:strVal val="visible"/>
                                      </p:to>
                                    </p:set>
                                  </p:childTnLst>
                                </p:cTn>
                              </p:par>
                              <p:par>
                                <p:cTn id="38" presetID="6" presetClass="emph" presetSubtype="0" accel="100000" autoRev="1" fill="hold" grpId="1" nodeType="withEffect">
                                  <p:stCondLst>
                                    <p:cond delay="0"/>
                                  </p:stCondLst>
                                  <p:childTnLst>
                                    <p:animScale>
                                      <p:cBhvr>
                                        <p:cTn id="39" dur="500" fill="hold"/>
                                        <p:tgtEl>
                                          <p:spTgt spid="6"/>
                                        </p:tgtEl>
                                      </p:cBhvr>
                                      <p:by x="0" y="0"/>
                                    </p:animScale>
                                  </p:childTnLst>
                                </p:cTn>
                              </p:par>
                              <p:par>
                                <p:cTn id="40" presetID="1" presetClass="entr" presetSubtype="0" fill="hold" grpId="0" nodeType="withEffect">
                                  <p:stCondLst>
                                    <p:cond delay="500"/>
                                  </p:stCondLst>
                                  <p:childTnLst>
                                    <p:set>
                                      <p:cBhvr>
                                        <p:cTn id="41" dur="1" fill="hold">
                                          <p:stCondLst>
                                            <p:cond delay="0"/>
                                          </p:stCondLst>
                                        </p:cTn>
                                        <p:tgtEl>
                                          <p:spTgt spid="8"/>
                                        </p:tgtEl>
                                        <p:attrNameLst>
                                          <p:attrName>style.visibility</p:attrName>
                                        </p:attrNameLst>
                                      </p:cBhvr>
                                      <p:to>
                                        <p:strVal val="visible"/>
                                      </p:to>
                                    </p:set>
                                  </p:childTnLst>
                                </p:cTn>
                              </p:par>
                              <p:par>
                                <p:cTn id="42" presetID="6" presetClass="emph" presetSubtype="0" accel="100000" autoRev="1" fill="hold" grpId="1" nodeType="withEffect">
                                  <p:stCondLst>
                                    <p:cond delay="0"/>
                                  </p:stCondLst>
                                  <p:childTnLst>
                                    <p:animScale>
                                      <p:cBhvr>
                                        <p:cTn id="43" dur="500" fill="hold"/>
                                        <p:tgtEl>
                                          <p:spTgt spid="8"/>
                                        </p:tgtEl>
                                      </p:cBhvr>
                                      <p:by x="0" y="0"/>
                                    </p:animScale>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6" presetClass="emph" presetSubtype="0" accel="100000" autoRev="1" fill="hold" grpId="1" nodeType="withEffect">
                                  <p:stCondLst>
                                    <p:cond delay="0"/>
                                  </p:stCondLst>
                                  <p:childTnLst>
                                    <p:animScale>
                                      <p:cBhvr>
                                        <p:cTn id="47" dur="500" fill="hold"/>
                                        <p:tgtEl>
                                          <p:spTgt spid="11"/>
                                        </p:tgtEl>
                                      </p:cBhvr>
                                      <p:by x="0" y="0"/>
                                    </p:animScale>
                                  </p:childTnLst>
                                </p:cTn>
                              </p:par>
                              <p:par>
                                <p:cTn id="48" presetID="1" presetClass="entr" presetSubtype="0" fill="hold" grpId="0" nodeType="withEffect">
                                  <p:stCondLst>
                                    <p:cond delay="500"/>
                                  </p:stCondLst>
                                  <p:childTnLst>
                                    <p:set>
                                      <p:cBhvr>
                                        <p:cTn id="49" dur="1" fill="hold">
                                          <p:stCondLst>
                                            <p:cond delay="0"/>
                                          </p:stCondLst>
                                        </p:cTn>
                                        <p:tgtEl>
                                          <p:spTgt spid="13"/>
                                        </p:tgtEl>
                                        <p:attrNameLst>
                                          <p:attrName>style.visibility</p:attrName>
                                        </p:attrNameLst>
                                      </p:cBhvr>
                                      <p:to>
                                        <p:strVal val="visible"/>
                                      </p:to>
                                    </p:set>
                                  </p:childTnLst>
                                </p:cTn>
                              </p:par>
                              <p:par>
                                <p:cTn id="50" presetID="6" presetClass="emph" presetSubtype="0" accel="100000" autoRev="1" fill="hold" grpId="1" nodeType="withEffect">
                                  <p:stCondLst>
                                    <p:cond delay="0"/>
                                  </p:stCondLst>
                                  <p:childTnLst>
                                    <p:animScale>
                                      <p:cBhvr>
                                        <p:cTn id="51" dur="500" fill="hold"/>
                                        <p:tgtEl>
                                          <p:spTgt spid="13"/>
                                        </p:tgtEl>
                                      </p:cBhvr>
                                      <p:by x="0" y="0"/>
                                    </p:animScale>
                                  </p:childTnLst>
                                </p:cTn>
                              </p:par>
                              <p:par>
                                <p:cTn id="52" presetID="1" presetClass="entr" presetSubtype="0" fill="hold" grpId="0" nodeType="withEffect">
                                  <p:stCondLst>
                                    <p:cond delay="500"/>
                                  </p:stCondLst>
                                  <p:childTnLst>
                                    <p:set>
                                      <p:cBhvr>
                                        <p:cTn id="53" dur="1" fill="hold">
                                          <p:stCondLst>
                                            <p:cond delay="0"/>
                                          </p:stCondLst>
                                        </p:cTn>
                                        <p:tgtEl>
                                          <p:spTgt spid="15"/>
                                        </p:tgtEl>
                                        <p:attrNameLst>
                                          <p:attrName>style.visibility</p:attrName>
                                        </p:attrNameLst>
                                      </p:cBhvr>
                                      <p:to>
                                        <p:strVal val="visible"/>
                                      </p:to>
                                    </p:set>
                                  </p:childTnLst>
                                </p:cTn>
                              </p:par>
                              <p:par>
                                <p:cTn id="54" presetID="6" presetClass="emph" presetSubtype="0" accel="100000" autoRev="1" fill="hold" grpId="1" nodeType="withEffect">
                                  <p:stCondLst>
                                    <p:cond delay="0"/>
                                  </p:stCondLst>
                                  <p:childTnLst>
                                    <p:animScale>
                                      <p:cBhvr>
                                        <p:cTn id="55" dur="500" fill="hold"/>
                                        <p:tgtEl>
                                          <p:spTgt spid="15"/>
                                        </p:tgtEl>
                                      </p:cBhvr>
                                      <p:by x="0" y="0"/>
                                    </p:animScale>
                                  </p:childTnLst>
                                </p:cTn>
                              </p:par>
                              <p:par>
                                <p:cTn id="56" presetID="1" presetClass="entr" presetSubtype="0" fill="hold" grpId="0" nodeType="withEffect">
                                  <p:stCondLst>
                                    <p:cond delay="500"/>
                                  </p:stCondLst>
                                  <p:childTnLst>
                                    <p:set>
                                      <p:cBhvr>
                                        <p:cTn id="57" dur="1" fill="hold">
                                          <p:stCondLst>
                                            <p:cond delay="0"/>
                                          </p:stCondLst>
                                        </p:cTn>
                                        <p:tgtEl>
                                          <p:spTgt spid="17"/>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500" fill="hold"/>
                                        <p:tgtEl>
                                          <p:spTgt spid="1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11" grpId="0"/>
      <p:bldP spid="11" grpId="1"/>
      <p:bldP spid="13" grpId="0"/>
      <p:bldP spid="13" grpId="1"/>
      <p:bldP spid="15" grpId="0"/>
      <p:bldP spid="15" grpId="1"/>
      <p:bldP spid="16" grpId="0" animBg="1"/>
      <p:bldP spid="16" grpId="1" animBg="1"/>
      <p:bldP spid="17" grpId="0"/>
      <p:bldP spid="17" grpId="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5" y="3083653"/>
            <a:ext cx="3227129" cy="692057"/>
          </a:xfrm>
          <a:prstGeom prst="rect">
            <a:avLst/>
          </a:prstGeom>
        </p:spPr>
      </p:pic>
      <p:pic>
        <p:nvPicPr>
          <p:cNvPr id="4" name="Picture 3"/>
          <p:cNvPicPr>
            <a:picLocks noChangeAspect="1"/>
          </p:cNvPicPr>
          <p:nvPr userDrawn="1"/>
        </p:nvPicPr>
        <p:blipFill>
          <a:blip r:embed="rId2"/>
          <a:stretch>
            <a:fillRect/>
          </a:stretch>
        </p:blipFill>
        <p:spPr>
          <a:xfrm>
            <a:off x="450205" y="3083653"/>
            <a:ext cx="3227129" cy="692057"/>
          </a:xfrm>
          <a:prstGeom prst="rect">
            <a:avLst/>
          </a:prstGeom>
        </p:spPr>
      </p:pic>
      <p:sp>
        <p:nvSpPr>
          <p:cNvPr id="2" name="Text Box 3"/>
          <p:cNvSpPr txBox="1">
            <a:spLocks noChangeArrowheads="1"/>
          </p:cNvSpPr>
          <p:nvPr userDrawn="1"/>
        </p:nvSpPr>
        <p:spPr bwMode="blackWhite">
          <a:xfrm>
            <a:off x="269241" y="6171620"/>
            <a:ext cx="11653522" cy="395317"/>
          </a:xfrm>
          <a:prstGeom prst="rect">
            <a:avLst/>
          </a:prstGeom>
          <a:noFill/>
          <a:ln w="12700">
            <a:noFill/>
            <a:miter lim="800000"/>
            <a:headEnd type="none" w="sm" len="sm"/>
            <a:tailEnd type="none" w="sm" len="sm"/>
          </a:ln>
          <a:effectLst/>
        </p:spPr>
        <p:txBody>
          <a:bodyPr vert="horz" wrap="square" lIns="179191" tIns="143354" rIns="179191" bIns="143354" numCol="1" anchor="t" anchorCtr="0" compatLnSpc="1">
            <a:prstTxWarp prst="textNoShape">
              <a:avLst/>
            </a:prstTxWarp>
            <a:spAutoFit/>
          </a:bodyPr>
          <a:lstStyle/>
          <a:p>
            <a:pPr marL="0" marR="0" lvl="0" indent="0" algn="l" defTabSz="913376"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15175879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
        <p:nvSpPr>
          <p:cNvPr id="2" name="Text Box 3"/>
          <p:cNvSpPr txBox="1">
            <a:spLocks noChangeArrowheads="1"/>
          </p:cNvSpPr>
          <p:nvPr userDrawn="1"/>
        </p:nvSpPr>
        <p:spPr bwMode="blackWhite">
          <a:xfrm>
            <a:off x="269241" y="6171620"/>
            <a:ext cx="11653522" cy="395317"/>
          </a:xfrm>
          <a:prstGeom prst="rect">
            <a:avLst/>
          </a:prstGeom>
          <a:noFill/>
          <a:ln w="12700">
            <a:noFill/>
            <a:miter lim="800000"/>
            <a:headEnd type="none" w="sm" len="sm"/>
            <a:tailEnd type="none" w="sm" len="sm"/>
          </a:ln>
          <a:effectLst/>
        </p:spPr>
        <p:txBody>
          <a:bodyPr vert="horz" wrap="square" lIns="179191" tIns="143354" rIns="179191" bIns="143354" numCol="1" anchor="t" anchorCtr="0" compatLnSpc="1">
            <a:prstTxWarp prst="textNoShape">
              <a:avLst/>
            </a:prstTxWarp>
            <a:spAutoFit/>
          </a:bodyPr>
          <a:lstStyle/>
          <a:p>
            <a:pPr marL="0" marR="0" lvl="0" indent="0" algn="l" defTabSz="913376"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509719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41" y="2084186"/>
            <a:ext cx="10757098"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19" y="3878573"/>
            <a:ext cx="1075717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88092" y="6122170"/>
            <a:ext cx="1254995" cy="267546"/>
          </a:xfrm>
          <a:prstGeom prst="rect">
            <a:avLst/>
          </a:prstGeom>
        </p:spPr>
      </p:pic>
      <p:sp>
        <p:nvSpPr>
          <p:cNvPr id="6" name="Text Placeholder 3"/>
          <p:cNvSpPr>
            <a:spLocks noGrp="1"/>
          </p:cNvSpPr>
          <p:nvPr>
            <p:ph type="body" sz="quarter" idx="13" hasCustomPrompt="1"/>
          </p:nvPr>
        </p:nvSpPr>
        <p:spPr>
          <a:xfrm>
            <a:off x="269241" y="291069"/>
            <a:ext cx="3585699" cy="672414"/>
          </a:xfrm>
        </p:spPr>
        <p:txBody>
          <a:bodyPr lIns="182880" tIns="146304" rIns="182880" bIns="146304">
            <a:noAutofit/>
          </a:bodyPr>
          <a:lstStyle>
            <a:lvl1pPr marL="0" indent="0">
              <a:buNone/>
              <a:defRPr sz="1959">
                <a:latin typeface="+mn-lt"/>
              </a:defRPr>
            </a:lvl1pPr>
            <a:lvl2pPr marL="335943" indent="0">
              <a:buNone/>
              <a:defRPr sz="2351">
                <a:latin typeface="+mn-lt"/>
              </a:defRPr>
            </a:lvl2pPr>
            <a:lvl3pPr marL="559905" indent="0">
              <a:buNone/>
              <a:defRPr sz="2351">
                <a:latin typeface="+mn-lt"/>
              </a:defRPr>
            </a:lvl3pPr>
            <a:lvl4pPr marL="783868" indent="0">
              <a:buNone/>
              <a:defRPr sz="2351">
                <a:latin typeface="+mn-lt"/>
              </a:defRPr>
            </a:lvl4pPr>
            <a:lvl5pPr marL="1007830" indent="0">
              <a:buNone/>
              <a:defRPr sz="2351">
                <a:latin typeface="+mn-lt"/>
              </a:defRPr>
            </a:lvl5pPr>
          </a:lstStyle>
          <a:p>
            <a:pPr lvl="0"/>
            <a:r>
              <a:rPr lang="en-US"/>
              <a:t>Session Code</a:t>
            </a:r>
          </a:p>
        </p:txBody>
      </p:sp>
    </p:spTree>
    <p:extLst>
      <p:ext uri="{BB962C8B-B14F-4D97-AF65-F5344CB8AC3E}">
        <p14:creationId xmlns:p14="http://schemas.microsoft.com/office/powerpoint/2010/main" val="3320693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8" tIns="45698" rIns="45698" bIns="45698" numCol="1" spcCol="0" rtlCol="0" fromWordArt="0" anchor="ctr" anchorCtr="0" forceAA="0" compatLnSpc="1">
            <a:prstTxWarp prst="textNoShape">
              <a:avLst/>
            </a:prstTxWarp>
            <a:noAutofit/>
          </a:bodyPr>
          <a:lstStyle/>
          <a:p>
            <a:pPr marL="0" marR="0" lvl="0" indent="0" algn="ctr" defTabSz="913554" rtl="0" eaLnBrk="1" fontAlgn="base" latinLnBrk="0" hangingPunct="1">
              <a:lnSpc>
                <a:spcPct val="100000"/>
              </a:lnSpc>
              <a:spcBef>
                <a:spcPct val="0"/>
              </a:spcBef>
              <a:spcAft>
                <a:spcPct val="0"/>
              </a:spcAft>
              <a:buClrTx/>
              <a:buSzTx/>
              <a:buFontTx/>
              <a:buNone/>
              <a:tabLst/>
              <a:defRPr/>
            </a:pPr>
            <a:endParaRPr kumimoji="0" lang="en-US" sz="176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1" y="1197326"/>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2948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Confidentiality Slide">
    <p:bg>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a:xfrm>
            <a:off x="280887" y="302923"/>
            <a:ext cx="11641877" cy="995838"/>
          </a:xfrm>
          <a:prstGeom prst="rect">
            <a:avLst/>
          </a:prstGeom>
        </p:spPr>
        <p:txBody>
          <a:bodyPr wrap="square" lIns="143354" tIns="89596" rIns="143354" bIns="89596">
            <a:spAutoFit/>
          </a:bodyPr>
          <a:lstStyle/>
          <a:p>
            <a:pPr marL="0" marR="0" lvl="0" indent="0" algn="l" defTabSz="913819" rtl="0" eaLnBrk="1" fontAlgn="auto" latinLnBrk="0" hangingPunct="1">
              <a:lnSpc>
                <a:spcPct val="100000"/>
              </a:lnSpc>
              <a:spcBef>
                <a:spcPts val="0"/>
              </a:spcBef>
              <a:spcAft>
                <a:spcPts val="0"/>
              </a:spcAft>
              <a:buClrTx/>
              <a:buSzTx/>
              <a:buFontTx/>
              <a:buNone/>
              <a:tabLst/>
              <a:defRPr/>
            </a:pPr>
            <a:r>
              <a:rPr kumimoji="0" lang="en-US" sz="5290" b="0" i="0" u="none" strike="noStrike" kern="1200" cap="none" spc="0" normalizeH="0" baseline="0" noProof="0">
                <a:ln>
                  <a:noFill/>
                </a:ln>
                <a:gradFill>
                  <a:gsLst>
                    <a:gs pos="20354">
                      <a:srgbClr val="FFFFFF"/>
                    </a:gs>
                    <a:gs pos="44000">
                      <a:srgbClr val="FFFFFF"/>
                    </a:gs>
                  </a:gsLst>
                  <a:lin ang="5400000" scaled="1"/>
                </a:gradFill>
                <a:effectLst/>
                <a:uLnTx/>
                <a:uFillTx/>
                <a:latin typeface="Segoe UI Light"/>
                <a:ea typeface="+mn-ea"/>
                <a:cs typeface="+mn-cs"/>
              </a:rPr>
              <a:t>MICROSOFT </a:t>
            </a:r>
            <a:r>
              <a:rPr kumimoji="0" lang="en-US" sz="5290" b="0" i="0" u="none" strike="noStrike" kern="1200" cap="none" spc="0" normalizeH="0" baseline="0" noProof="0">
                <a:ln>
                  <a:noFill/>
                </a:ln>
                <a:gradFill>
                  <a:gsLst>
                    <a:gs pos="20354">
                      <a:srgbClr val="FFFFFF"/>
                    </a:gs>
                    <a:gs pos="44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CONFIDENTIAL </a:t>
            </a:r>
            <a:endParaRPr kumimoji="0" lang="en-US" sz="1763" b="0" i="0" u="none" strike="noStrike" kern="1200" cap="none" spc="0" normalizeH="0" baseline="0" noProof="0">
              <a:ln>
                <a:noFill/>
              </a:ln>
              <a:gradFill>
                <a:gsLst>
                  <a:gs pos="20354">
                    <a:srgbClr val="FFFFFF"/>
                  </a:gs>
                  <a:gs pos="44000">
                    <a:srgbClr val="FFFFFF"/>
                  </a:gs>
                </a:gsLst>
                <a:lin ang="5400000" scaled="1"/>
              </a:gradFill>
              <a:effectLst/>
              <a:uLnTx/>
              <a:uFillTx/>
              <a:latin typeface="Segoe UI"/>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6616" y="2016295"/>
            <a:ext cx="896025" cy="734305"/>
          </a:xfrm>
          <a:prstGeom prst="rect">
            <a:avLst/>
          </a:prstGeom>
        </p:spPr>
      </p:pic>
      <p:sp>
        <p:nvSpPr>
          <p:cNvPr id="6" name="TextBox 5"/>
          <p:cNvSpPr txBox="1"/>
          <p:nvPr/>
        </p:nvSpPr>
        <p:spPr>
          <a:xfrm>
            <a:off x="1303585" y="2159400"/>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1181" y="1983027"/>
            <a:ext cx="800728" cy="800841"/>
          </a:xfrm>
          <a:prstGeom prst="rect">
            <a:avLst/>
          </a:prstGeom>
        </p:spPr>
      </p:pic>
      <p:sp>
        <p:nvSpPr>
          <p:cNvPr id="8" name="TextBox 7"/>
          <p:cNvSpPr txBox="1"/>
          <p:nvPr/>
        </p:nvSpPr>
        <p:spPr>
          <a:xfrm>
            <a:off x="3119890"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102" y="1980635"/>
            <a:ext cx="797497" cy="805625"/>
          </a:xfrm>
          <a:prstGeom prst="rect">
            <a:avLst/>
          </a:prstGeom>
        </p:spPr>
      </p:pic>
      <p:sp>
        <p:nvSpPr>
          <p:cNvPr id="11" name="TextBox 10"/>
          <p:cNvSpPr txBox="1"/>
          <p:nvPr/>
        </p:nvSpPr>
        <p:spPr>
          <a:xfrm>
            <a:off x="4935581"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4791" y="1988885"/>
            <a:ext cx="797497" cy="789125"/>
          </a:xfrm>
          <a:prstGeom prst="rect">
            <a:avLst/>
          </a:prstGeom>
        </p:spPr>
      </p:pic>
      <p:sp>
        <p:nvSpPr>
          <p:cNvPr id="13" name="TextBox 12"/>
          <p:cNvSpPr txBox="1"/>
          <p:nvPr/>
        </p:nvSpPr>
        <p:spPr>
          <a:xfrm>
            <a:off x="6750660"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0942" y="2165636"/>
            <a:ext cx="1095353" cy="435623"/>
          </a:xfrm>
          <a:prstGeom prst="rect">
            <a:avLst/>
          </a:prstGeom>
        </p:spPr>
      </p:pic>
      <p:sp>
        <p:nvSpPr>
          <p:cNvPr id="15" name="TextBox 14"/>
          <p:cNvSpPr txBox="1"/>
          <p:nvPr/>
        </p:nvSpPr>
        <p:spPr>
          <a:xfrm>
            <a:off x="8565128"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6" name="Freeform 5"/>
          <p:cNvSpPr>
            <a:spLocks noChangeAspect="1" noEditPoints="1"/>
          </p:cNvSpPr>
          <p:nvPr/>
        </p:nvSpPr>
        <p:spPr bwMode="auto">
          <a:xfrm>
            <a:off x="10235163" y="1848973"/>
            <a:ext cx="543301" cy="1041869"/>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tx1"/>
          </a:solidFill>
          <a:ln>
            <a:noFill/>
          </a:ln>
        </p:spPr>
        <p:txBody>
          <a:bodyPr vert="horz" wrap="square" lIns="91379" tIns="45689" rIns="91379" bIns="45689" numCol="1" anchor="t" anchorCtr="0" compatLnSpc="1">
            <a:prstTxWarp prst="textNoShape">
              <a:avLst/>
            </a:prstTxWarp>
          </a:bodyPr>
          <a:lstStyle/>
          <a:p>
            <a:pPr marL="0" marR="0" lvl="0" indent="0" algn="l" defTabSz="913819"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p:cNvSpPr txBox="1"/>
          <p:nvPr/>
        </p:nvSpPr>
        <p:spPr>
          <a:xfrm>
            <a:off x="10173856" y="2168945"/>
            <a:ext cx="1153696" cy="1507993"/>
          </a:xfrm>
          <a:prstGeom prst="rect">
            <a:avLst/>
          </a:prstGeom>
          <a:noFill/>
        </p:spPr>
        <p:txBody>
          <a:bodyPr wrap="none" lIns="179118" tIns="143297" rIns="179118" bIns="143297" rtlCol="0">
            <a:spAutoFit/>
          </a:bodyPr>
          <a:lstStyle/>
          <a:p>
            <a:pPr marL="0" marR="0" lvl="0" indent="0" algn="l" defTabSz="913456" rtl="0" eaLnBrk="1" fontAlgn="auto" latinLnBrk="0" hangingPunct="1">
              <a:lnSpc>
                <a:spcPct val="90000"/>
              </a:lnSpc>
              <a:spcBef>
                <a:spcPts val="0"/>
              </a:spcBef>
              <a:spcAft>
                <a:spcPts val="588"/>
              </a:spcAft>
              <a:buClrTx/>
              <a:buSzTx/>
              <a:buFontTx/>
              <a:buNone/>
              <a:tabLst/>
              <a:defRPr/>
            </a:pPr>
            <a:r>
              <a:rPr kumimoji="0" lang="en-US" sz="8618" b="0" i="0" u="none" strike="noStrike" kern="1200" cap="none" spc="0" normalizeH="0" baseline="0" noProof="0">
                <a:ln>
                  <a:noFill/>
                </a:ln>
                <a:gradFill>
                  <a:gsLst>
                    <a:gs pos="2917">
                      <a:srgbClr val="E81123"/>
                    </a:gs>
                    <a:gs pos="30000">
                      <a:srgbClr val="E81123"/>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 name="Rectangle 18"/>
          <p:cNvSpPr/>
          <p:nvPr/>
        </p:nvSpPr>
        <p:spPr>
          <a:xfrm>
            <a:off x="269241" y="3884459"/>
            <a:ext cx="11653522" cy="2190215"/>
          </a:xfrm>
          <a:prstGeom prst="rect">
            <a:avLst/>
          </a:prstGeom>
        </p:spPr>
        <p:txBody>
          <a:bodyPr wrap="square" lIns="179191" tIns="143354" rIns="179191" bIns="143354">
            <a:spAutoFit/>
          </a:bodyPr>
          <a:lstStyle/>
          <a:p>
            <a:pPr marL="0" marR="0" lvl="0" indent="0" algn="l" defTabSz="913819" rtl="0" eaLnBrk="1" fontAlgn="auto" latinLnBrk="0" hangingPunct="1">
              <a:lnSpc>
                <a:spcPct val="90000"/>
              </a:lnSpc>
              <a:spcBef>
                <a:spcPct val="20000"/>
              </a:spcBef>
              <a:spcAft>
                <a:spcPts val="0"/>
              </a:spcAft>
              <a:buClrTx/>
              <a:buSzPct val="90000"/>
              <a:buFont typeface="Arial" pitchFamily="34" charset="0"/>
              <a:buNone/>
              <a:tabLst/>
              <a:defRPr/>
            </a:pPr>
            <a: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Light"/>
                <a:ea typeface="+mn-ea"/>
                <a:cs typeface="+mn-cs"/>
              </a:rPr>
              <a:t>Due to the confidential nature of much of the information shared at MGX, </a:t>
            </a:r>
            <a: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DO NOT </a:t>
            </a:r>
            <a: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Light"/>
                <a:ea typeface="+mn-ea"/>
                <a:cs typeface="+mn-cs"/>
              </a:rPr>
              <a:t>take photos or videos of sessions, session slides, or post session content details to any blogs or external websites like Twitter, Facebook, Instagram, Vine, and YouTube. It is imperative that all employees exercise </a:t>
            </a:r>
            <a:b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Light"/>
                <a:ea typeface="+mn-ea"/>
                <a:cs typeface="+mn-cs"/>
              </a:rPr>
            </a:br>
            <a:r>
              <a:rPr kumimoji="0" lang="en-US" sz="2742" b="0" i="0" u="none" strike="noStrike" kern="1200" cap="none" spc="0" normalizeH="0" baseline="0" noProof="0">
                <a:ln>
                  <a:noFill/>
                </a:ln>
                <a:gradFill>
                  <a:gsLst>
                    <a:gs pos="29204">
                      <a:srgbClr val="FFFFFF"/>
                    </a:gs>
                    <a:gs pos="69000">
                      <a:srgbClr val="FFFFFF"/>
                    </a:gs>
                  </a:gsLst>
                  <a:lin ang="5400000" scaled="0"/>
                </a:gradFill>
                <a:effectLst/>
                <a:uLnTx/>
                <a:uFillTx/>
                <a:latin typeface="Segoe UI Light"/>
                <a:ea typeface="+mn-ea"/>
                <a:cs typeface="+mn-cs"/>
              </a:rPr>
              <a:t>the utmost care in protecting confidential information. </a:t>
            </a:r>
          </a:p>
        </p:txBody>
      </p:sp>
    </p:spTree>
    <p:extLst>
      <p:ext uri="{BB962C8B-B14F-4D97-AF65-F5344CB8AC3E}">
        <p14:creationId xmlns:p14="http://schemas.microsoft.com/office/powerpoint/2010/main" val="6455329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4" presetClass="path" presetSubtype="0" decel="100000" fill="hold" nodeType="withEffect">
                                  <p:stCondLst>
                                    <p:cond delay="450"/>
                                  </p:stCondLst>
                                  <p:childTnLst>
                                    <p:animMotion origin="layout" path="M -1.00587E-6 0.0547 L -1.00587E-6 -4.03087E-6 " pathEditMode="relative" rAng="0" ptsTypes="AA">
                                      <p:cBhvr>
                                        <p:cTn id="9" dur="500" fill="hold"/>
                                        <p:tgtEl>
                                          <p:spTgt spid="5"/>
                                        </p:tgtEl>
                                        <p:attrNameLst>
                                          <p:attrName>ppt_x</p:attrName>
                                          <p:attrName>ppt_y</p:attrName>
                                        </p:attrNameLst>
                                      </p:cBhvr>
                                      <p:rCtr x="0" y="-3314"/>
                                    </p:animMotion>
                                  </p:childTnLst>
                                </p:cTn>
                              </p:par>
                              <p:par>
                                <p:cTn id="10" presetID="10" presetClass="entr" presetSubtype="0" fill="hold" nodeType="withEffect">
                                  <p:stCondLst>
                                    <p:cond delay="5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4" presetClass="path" presetSubtype="0" decel="100000" fill="hold" nodeType="withEffect">
                                  <p:stCondLst>
                                    <p:cond delay="550"/>
                                  </p:stCondLst>
                                  <p:childTnLst>
                                    <p:animMotion origin="layout" path="M -1.00587E-6 0.0547 L -1.00587E-6 -4.03087E-6 " pathEditMode="relative" rAng="0" ptsTypes="AA">
                                      <p:cBhvr>
                                        <p:cTn id="14" dur="500" fill="hold"/>
                                        <p:tgtEl>
                                          <p:spTgt spid="7"/>
                                        </p:tgtEl>
                                        <p:attrNameLst>
                                          <p:attrName>ppt_x</p:attrName>
                                          <p:attrName>ppt_y</p:attrName>
                                        </p:attrNameLst>
                                      </p:cBhvr>
                                      <p:rCtr x="0" y="-3314"/>
                                    </p:animMotion>
                                  </p:childTnLst>
                                </p:cTn>
                              </p:par>
                              <p:par>
                                <p:cTn id="15" presetID="10" presetClass="entr" presetSubtype="0" fill="hold" nodeType="withEffect">
                                  <p:stCondLst>
                                    <p:cond delay="6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4" presetClass="path" presetSubtype="0" decel="100000" fill="hold" nodeType="withEffect">
                                  <p:stCondLst>
                                    <p:cond delay="650"/>
                                  </p:stCondLst>
                                  <p:childTnLst>
                                    <p:animMotion origin="layout" path="M -1.00587E-6 0.0547 L -1.00587E-6 -4.03087E-6 " pathEditMode="relative" rAng="0" ptsTypes="AA">
                                      <p:cBhvr>
                                        <p:cTn id="19" dur="500" fill="hold"/>
                                        <p:tgtEl>
                                          <p:spTgt spid="9"/>
                                        </p:tgtEl>
                                        <p:attrNameLst>
                                          <p:attrName>ppt_x</p:attrName>
                                          <p:attrName>ppt_y</p:attrName>
                                        </p:attrNameLst>
                                      </p:cBhvr>
                                      <p:rCtr x="0" y="-3314"/>
                                    </p:animMotion>
                                  </p:childTnLst>
                                </p:cTn>
                              </p:par>
                              <p:par>
                                <p:cTn id="20" presetID="10" presetClass="entr" presetSubtype="0" fill="hold" nodeType="withEffect">
                                  <p:stCondLst>
                                    <p:cond delay="7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64" presetClass="path" presetSubtype="0" decel="100000" fill="hold" nodeType="withEffect">
                                  <p:stCondLst>
                                    <p:cond delay="750"/>
                                  </p:stCondLst>
                                  <p:childTnLst>
                                    <p:animMotion origin="layout" path="M -1.00587E-6 0.0547 L -1.00587E-6 -4.03087E-6 " pathEditMode="relative" rAng="0" ptsTypes="AA">
                                      <p:cBhvr>
                                        <p:cTn id="24" dur="500" fill="hold"/>
                                        <p:tgtEl>
                                          <p:spTgt spid="12"/>
                                        </p:tgtEl>
                                        <p:attrNameLst>
                                          <p:attrName>ppt_x</p:attrName>
                                          <p:attrName>ppt_y</p:attrName>
                                        </p:attrNameLst>
                                      </p:cBhvr>
                                      <p:rCtr x="0" y="-3314"/>
                                    </p:animMotion>
                                  </p:childTnLst>
                                </p:cTn>
                              </p:par>
                              <p:par>
                                <p:cTn id="25" presetID="10" presetClass="entr" presetSubtype="0" fill="hold" nodeType="withEffect">
                                  <p:stCondLst>
                                    <p:cond delay="8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64" presetClass="path" presetSubtype="0" decel="100000" fill="hold" nodeType="withEffect">
                                  <p:stCondLst>
                                    <p:cond delay="850"/>
                                  </p:stCondLst>
                                  <p:childTnLst>
                                    <p:animMotion origin="layout" path="M -1.00587E-6 0.0547 L -1.00587E-6 -4.03087E-6 " pathEditMode="relative" rAng="0" ptsTypes="AA">
                                      <p:cBhvr>
                                        <p:cTn id="29" dur="500" fill="hold"/>
                                        <p:tgtEl>
                                          <p:spTgt spid="14"/>
                                        </p:tgtEl>
                                        <p:attrNameLst>
                                          <p:attrName>ppt_x</p:attrName>
                                          <p:attrName>ppt_y</p:attrName>
                                        </p:attrNameLst>
                                      </p:cBhvr>
                                      <p:rCtr x="0" y="-3314"/>
                                    </p:animMotion>
                                  </p:childTnLst>
                                </p:cTn>
                              </p:par>
                              <p:par>
                                <p:cTn id="30" presetID="10" presetClass="entr" presetSubtype="0" fill="hold" grpId="0" nodeType="withEffect">
                                  <p:stCondLst>
                                    <p:cond delay="9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4" presetClass="path" presetSubtype="0" decel="100000" fill="hold" grpId="1" nodeType="withEffect">
                                  <p:stCondLst>
                                    <p:cond delay="950"/>
                                  </p:stCondLst>
                                  <p:childTnLst>
                                    <p:animMotion origin="layout" path="M -1.00587E-6 0.0547 L -1.00587E-6 -4.03087E-6 " pathEditMode="relative" rAng="0" ptsTypes="AA">
                                      <p:cBhvr>
                                        <p:cTn id="34" dur="500" fill="hold"/>
                                        <p:tgtEl>
                                          <p:spTgt spid="16"/>
                                        </p:tgtEl>
                                        <p:attrNameLst>
                                          <p:attrName>ppt_x</p:attrName>
                                          <p:attrName>ppt_y</p:attrName>
                                        </p:attrNameLst>
                                      </p:cBhvr>
                                      <p:rCtr x="0" y="-3314"/>
                                    </p:animMotion>
                                  </p:childTnLst>
                                </p:cTn>
                              </p:par>
                            </p:childTnLst>
                          </p:cTn>
                        </p:par>
                        <p:par>
                          <p:cTn id="35" fill="hold">
                            <p:stCondLst>
                              <p:cond delay="1450"/>
                            </p:stCondLst>
                            <p:childTnLst>
                              <p:par>
                                <p:cTn id="36" presetID="1" presetClass="entr" presetSubtype="0" fill="hold" grpId="0" nodeType="afterEffect">
                                  <p:stCondLst>
                                    <p:cond delay="500"/>
                                  </p:stCondLst>
                                  <p:childTnLst>
                                    <p:set>
                                      <p:cBhvr>
                                        <p:cTn id="37" dur="1" fill="hold">
                                          <p:stCondLst>
                                            <p:cond delay="0"/>
                                          </p:stCondLst>
                                        </p:cTn>
                                        <p:tgtEl>
                                          <p:spTgt spid="6"/>
                                        </p:tgtEl>
                                        <p:attrNameLst>
                                          <p:attrName>style.visibility</p:attrName>
                                        </p:attrNameLst>
                                      </p:cBhvr>
                                      <p:to>
                                        <p:strVal val="visible"/>
                                      </p:to>
                                    </p:set>
                                  </p:childTnLst>
                                </p:cTn>
                              </p:par>
                              <p:par>
                                <p:cTn id="38" presetID="6" presetClass="emph" presetSubtype="0" accel="100000" autoRev="1" fill="hold" grpId="1" nodeType="withEffect">
                                  <p:stCondLst>
                                    <p:cond delay="0"/>
                                  </p:stCondLst>
                                  <p:childTnLst>
                                    <p:animScale>
                                      <p:cBhvr>
                                        <p:cTn id="39" dur="500" fill="hold"/>
                                        <p:tgtEl>
                                          <p:spTgt spid="6"/>
                                        </p:tgtEl>
                                      </p:cBhvr>
                                      <p:by x="0" y="0"/>
                                    </p:animScale>
                                  </p:childTnLst>
                                </p:cTn>
                              </p:par>
                              <p:par>
                                <p:cTn id="40" presetID="1" presetClass="entr" presetSubtype="0" fill="hold" grpId="0" nodeType="withEffect">
                                  <p:stCondLst>
                                    <p:cond delay="500"/>
                                  </p:stCondLst>
                                  <p:childTnLst>
                                    <p:set>
                                      <p:cBhvr>
                                        <p:cTn id="41" dur="1" fill="hold">
                                          <p:stCondLst>
                                            <p:cond delay="0"/>
                                          </p:stCondLst>
                                        </p:cTn>
                                        <p:tgtEl>
                                          <p:spTgt spid="8"/>
                                        </p:tgtEl>
                                        <p:attrNameLst>
                                          <p:attrName>style.visibility</p:attrName>
                                        </p:attrNameLst>
                                      </p:cBhvr>
                                      <p:to>
                                        <p:strVal val="visible"/>
                                      </p:to>
                                    </p:set>
                                  </p:childTnLst>
                                </p:cTn>
                              </p:par>
                              <p:par>
                                <p:cTn id="42" presetID="6" presetClass="emph" presetSubtype="0" accel="100000" autoRev="1" fill="hold" grpId="1" nodeType="withEffect">
                                  <p:stCondLst>
                                    <p:cond delay="0"/>
                                  </p:stCondLst>
                                  <p:childTnLst>
                                    <p:animScale>
                                      <p:cBhvr>
                                        <p:cTn id="43" dur="500" fill="hold"/>
                                        <p:tgtEl>
                                          <p:spTgt spid="8"/>
                                        </p:tgtEl>
                                      </p:cBhvr>
                                      <p:by x="0" y="0"/>
                                    </p:animScale>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6" presetClass="emph" presetSubtype="0" accel="100000" autoRev="1" fill="hold" grpId="1" nodeType="withEffect">
                                  <p:stCondLst>
                                    <p:cond delay="0"/>
                                  </p:stCondLst>
                                  <p:childTnLst>
                                    <p:animScale>
                                      <p:cBhvr>
                                        <p:cTn id="47" dur="500" fill="hold"/>
                                        <p:tgtEl>
                                          <p:spTgt spid="11"/>
                                        </p:tgtEl>
                                      </p:cBhvr>
                                      <p:by x="0" y="0"/>
                                    </p:animScale>
                                  </p:childTnLst>
                                </p:cTn>
                              </p:par>
                              <p:par>
                                <p:cTn id="48" presetID="1" presetClass="entr" presetSubtype="0" fill="hold" grpId="0" nodeType="withEffect">
                                  <p:stCondLst>
                                    <p:cond delay="500"/>
                                  </p:stCondLst>
                                  <p:childTnLst>
                                    <p:set>
                                      <p:cBhvr>
                                        <p:cTn id="49" dur="1" fill="hold">
                                          <p:stCondLst>
                                            <p:cond delay="0"/>
                                          </p:stCondLst>
                                        </p:cTn>
                                        <p:tgtEl>
                                          <p:spTgt spid="13"/>
                                        </p:tgtEl>
                                        <p:attrNameLst>
                                          <p:attrName>style.visibility</p:attrName>
                                        </p:attrNameLst>
                                      </p:cBhvr>
                                      <p:to>
                                        <p:strVal val="visible"/>
                                      </p:to>
                                    </p:set>
                                  </p:childTnLst>
                                </p:cTn>
                              </p:par>
                              <p:par>
                                <p:cTn id="50" presetID="6" presetClass="emph" presetSubtype="0" accel="100000" autoRev="1" fill="hold" grpId="1" nodeType="withEffect">
                                  <p:stCondLst>
                                    <p:cond delay="0"/>
                                  </p:stCondLst>
                                  <p:childTnLst>
                                    <p:animScale>
                                      <p:cBhvr>
                                        <p:cTn id="51" dur="500" fill="hold"/>
                                        <p:tgtEl>
                                          <p:spTgt spid="13"/>
                                        </p:tgtEl>
                                      </p:cBhvr>
                                      <p:by x="0" y="0"/>
                                    </p:animScale>
                                  </p:childTnLst>
                                </p:cTn>
                              </p:par>
                              <p:par>
                                <p:cTn id="52" presetID="1" presetClass="entr" presetSubtype="0" fill="hold" grpId="0" nodeType="withEffect">
                                  <p:stCondLst>
                                    <p:cond delay="500"/>
                                  </p:stCondLst>
                                  <p:childTnLst>
                                    <p:set>
                                      <p:cBhvr>
                                        <p:cTn id="53" dur="1" fill="hold">
                                          <p:stCondLst>
                                            <p:cond delay="0"/>
                                          </p:stCondLst>
                                        </p:cTn>
                                        <p:tgtEl>
                                          <p:spTgt spid="15"/>
                                        </p:tgtEl>
                                        <p:attrNameLst>
                                          <p:attrName>style.visibility</p:attrName>
                                        </p:attrNameLst>
                                      </p:cBhvr>
                                      <p:to>
                                        <p:strVal val="visible"/>
                                      </p:to>
                                    </p:set>
                                  </p:childTnLst>
                                </p:cTn>
                              </p:par>
                              <p:par>
                                <p:cTn id="54" presetID="6" presetClass="emph" presetSubtype="0" accel="100000" autoRev="1" fill="hold" grpId="1" nodeType="withEffect">
                                  <p:stCondLst>
                                    <p:cond delay="0"/>
                                  </p:stCondLst>
                                  <p:childTnLst>
                                    <p:animScale>
                                      <p:cBhvr>
                                        <p:cTn id="55" dur="500" fill="hold"/>
                                        <p:tgtEl>
                                          <p:spTgt spid="15"/>
                                        </p:tgtEl>
                                      </p:cBhvr>
                                      <p:by x="0" y="0"/>
                                    </p:animScale>
                                  </p:childTnLst>
                                </p:cTn>
                              </p:par>
                              <p:par>
                                <p:cTn id="56" presetID="1" presetClass="entr" presetSubtype="0" fill="hold" grpId="0" nodeType="withEffect">
                                  <p:stCondLst>
                                    <p:cond delay="500"/>
                                  </p:stCondLst>
                                  <p:childTnLst>
                                    <p:set>
                                      <p:cBhvr>
                                        <p:cTn id="57" dur="1" fill="hold">
                                          <p:stCondLst>
                                            <p:cond delay="0"/>
                                          </p:stCondLst>
                                        </p:cTn>
                                        <p:tgtEl>
                                          <p:spTgt spid="17"/>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500" fill="hold"/>
                                        <p:tgtEl>
                                          <p:spTgt spid="17"/>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11" grpId="0"/>
      <p:bldP spid="11" grpId="1"/>
      <p:bldP spid="13" grpId="0"/>
      <p:bldP spid="13" grpId="1"/>
      <p:bldP spid="15" grpId="0"/>
      <p:bldP spid="15" grpId="1"/>
      <p:bldP spid="16" grpId="0" animBg="1"/>
      <p:bldP spid="16" grpId="1" animBg="1"/>
      <p:bldP spid="17" grpId="0"/>
      <p:bldP spid="17" grpId="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0205" y="3083653"/>
            <a:ext cx="3227129" cy="692057"/>
          </a:xfrm>
          <a:prstGeom prst="rect">
            <a:avLst/>
          </a:prstGeom>
        </p:spPr>
      </p:pic>
      <p:pic>
        <p:nvPicPr>
          <p:cNvPr id="4" name="Picture 3"/>
          <p:cNvPicPr>
            <a:picLocks noChangeAspect="1"/>
          </p:cNvPicPr>
          <p:nvPr/>
        </p:nvPicPr>
        <p:blipFill>
          <a:blip r:embed="rId2"/>
          <a:stretch>
            <a:fillRect/>
          </a:stretch>
        </p:blipFill>
        <p:spPr>
          <a:xfrm>
            <a:off x="450205" y="3083653"/>
            <a:ext cx="3227129" cy="692057"/>
          </a:xfrm>
          <a:prstGeom prst="rect">
            <a:avLst/>
          </a:prstGeom>
        </p:spPr>
      </p:pic>
      <p:sp>
        <p:nvSpPr>
          <p:cNvPr id="2" name="Text Box 3"/>
          <p:cNvSpPr txBox="1">
            <a:spLocks noChangeArrowheads="1"/>
          </p:cNvSpPr>
          <p:nvPr/>
        </p:nvSpPr>
        <p:spPr bwMode="blackWhite">
          <a:xfrm>
            <a:off x="269241" y="6171620"/>
            <a:ext cx="11653522" cy="395317"/>
          </a:xfrm>
          <a:prstGeom prst="rect">
            <a:avLst/>
          </a:prstGeom>
          <a:noFill/>
          <a:ln w="12700">
            <a:noFill/>
            <a:miter lim="800000"/>
            <a:headEnd type="none" w="sm" len="sm"/>
            <a:tailEnd type="none" w="sm" len="sm"/>
          </a:ln>
          <a:effectLst/>
        </p:spPr>
        <p:txBody>
          <a:bodyPr vert="horz" wrap="square" lIns="179191" tIns="143354" rIns="179191" bIns="143354" numCol="1" anchor="t" anchorCtr="0" compatLnSpc="1">
            <a:prstTxWarp prst="textNoShape">
              <a:avLst/>
            </a:prstTxWarp>
            <a:spAutoFit/>
          </a:bodyPr>
          <a:lstStyle/>
          <a:p>
            <a:pPr marL="0" marR="0" lvl="0" indent="0" algn="l" defTabSz="913376"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2213521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bwMode="invGray">
          <a:xfrm>
            <a:off x="450207" y="3083652"/>
            <a:ext cx="3227129" cy="692059"/>
          </a:xfrm>
          <a:prstGeom prst="rect">
            <a:avLst/>
          </a:prstGeom>
        </p:spPr>
      </p:pic>
      <p:sp>
        <p:nvSpPr>
          <p:cNvPr id="2" name="Text Box 3"/>
          <p:cNvSpPr txBox="1">
            <a:spLocks noChangeArrowheads="1"/>
          </p:cNvSpPr>
          <p:nvPr/>
        </p:nvSpPr>
        <p:spPr bwMode="blackWhite">
          <a:xfrm>
            <a:off x="269241" y="6171620"/>
            <a:ext cx="11653522" cy="395317"/>
          </a:xfrm>
          <a:prstGeom prst="rect">
            <a:avLst/>
          </a:prstGeom>
          <a:noFill/>
          <a:ln w="12700">
            <a:noFill/>
            <a:miter lim="800000"/>
            <a:headEnd type="none" w="sm" len="sm"/>
            <a:tailEnd type="none" w="sm" len="sm"/>
          </a:ln>
          <a:effectLst/>
        </p:spPr>
        <p:txBody>
          <a:bodyPr vert="horz" wrap="square" lIns="179191" tIns="143354" rIns="179191" bIns="143354" numCol="1" anchor="t" anchorCtr="0" compatLnSpc="1">
            <a:prstTxWarp prst="textNoShape">
              <a:avLst/>
            </a:prstTxWarp>
            <a:spAutoFit/>
          </a:bodyPr>
          <a:lstStyle/>
          <a:p>
            <a:pPr marL="0" marR="0" lvl="0" indent="0" algn="l" defTabSz="913376"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4195076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1"/>
            <a:ext cx="11653523" cy="2396047"/>
          </a:xfrm>
          <a:prstGeom prst="rect">
            <a:avLst/>
          </a:prstGeom>
        </p:spPr>
        <p:txBody>
          <a:bodyPr/>
          <a:lstStyle>
            <a:lvl1pPr marL="284620" indent="-28462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5" indent="-275287">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4" indent="-284620">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80"/>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1968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Go-Dos Slide">
    <p:bg bwMode="auto">
      <p:bgRef idx="1001">
        <a:schemeClr val="bg2"/>
      </p:bgRef>
    </p:bg>
    <p:spTree>
      <p:nvGrpSpPr>
        <p:cNvPr id="1" name=""/>
        <p:cNvGrpSpPr/>
        <p:nvPr/>
      </p:nvGrpSpPr>
      <p:grpSpPr>
        <a:xfrm>
          <a:off x="0" y="0"/>
          <a:ext cx="0" cy="0"/>
          <a:chOff x="0" y="0"/>
          <a:chExt cx="0" cy="0"/>
        </a:xfrm>
      </p:grpSpPr>
      <p:sp>
        <p:nvSpPr>
          <p:cNvPr id="74" name="Rectangle 31"/>
          <p:cNvSpPr/>
          <p:nvPr/>
        </p:nvSpPr>
        <p:spPr bwMode="gray">
          <a:xfrm>
            <a:off x="5347926" y="2082042"/>
            <a:ext cx="3244598" cy="2016956"/>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179165" bIns="143333" numCol="1" spcCol="0" rtlCol="0" fromWordArt="0" anchor="t" anchorCtr="0" forceAA="0" compatLnSpc="1">
            <a:prstTxWarp prst="textNoShape">
              <a:avLst/>
            </a:prstTxWarp>
            <a:noAutofit/>
          </a:bodyPr>
          <a:lstStyle/>
          <a:p>
            <a:pPr marL="0" marR="0" lvl="0" indent="0" algn="l" defTabSz="846051" rtl="0" eaLnBrk="1" fontAlgn="base" latinLnBrk="0" hangingPunct="1">
              <a:lnSpc>
                <a:spcPct val="90000"/>
              </a:lnSpc>
              <a:spcBef>
                <a:spcPts val="588"/>
              </a:spcBef>
              <a:spcAft>
                <a:spcPts val="0"/>
              </a:spcAft>
              <a:buClrTx/>
              <a:buSzTx/>
              <a:buFontTx/>
              <a:buNone/>
              <a:tabLst/>
              <a:defRPr/>
            </a:pPr>
            <a:endParaRPr kumimoji="0" lang="en-US" sz="1567" b="0" i="0" u="none" strike="noStrike" kern="1200" cap="none" spc="0" normalizeH="0" baseline="0" noProof="0">
              <a:ln>
                <a:noFill/>
              </a:ln>
              <a:gradFill>
                <a:gsLst>
                  <a:gs pos="15315">
                    <a:srgbClr val="525252"/>
                  </a:gs>
                  <a:gs pos="27928">
                    <a:srgbClr val="525252"/>
                  </a:gs>
                </a:gsLst>
                <a:lin ang="5400000" scaled="0"/>
              </a:gradFill>
              <a:effectLst/>
              <a:uLnTx/>
              <a:uFillTx/>
              <a:latin typeface="Segoe UI"/>
              <a:ea typeface="Segoe UI" pitchFamily="34" charset="0"/>
              <a:cs typeface="Segoe UI" pitchFamily="34" charset="0"/>
            </a:endParaRPr>
          </a:p>
        </p:txBody>
      </p:sp>
      <p:sp>
        <p:nvSpPr>
          <p:cNvPr id="75" name="Rectangle 3"/>
          <p:cNvSpPr/>
          <p:nvPr/>
        </p:nvSpPr>
        <p:spPr bwMode="gray">
          <a:xfrm>
            <a:off x="8633190" y="2082042"/>
            <a:ext cx="3288746" cy="2016956"/>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89584" bIns="143333" numCol="1" spcCol="0" rtlCol="0" fromWordArt="0" anchor="t" anchorCtr="0" forceAA="0" compatLnSpc="1">
            <a:prstTxWarp prst="textNoShape">
              <a:avLst/>
            </a:prstTxWarp>
            <a:noAutofit/>
          </a:bodyPr>
          <a:lstStyle/>
          <a:p>
            <a:pPr marL="0" marR="0" lvl="0" indent="0" algn="l" defTabSz="846051" rtl="0" eaLnBrk="1" fontAlgn="base" latinLnBrk="0" hangingPunct="1">
              <a:lnSpc>
                <a:spcPct val="90000"/>
              </a:lnSpc>
              <a:spcBef>
                <a:spcPts val="588"/>
              </a:spcBef>
              <a:spcAft>
                <a:spcPts val="0"/>
              </a:spcAft>
              <a:buClrTx/>
              <a:buSzTx/>
              <a:buFontTx/>
              <a:buNone/>
              <a:tabLst/>
              <a:defRPr/>
            </a:pPr>
            <a:endParaRPr kumimoji="0" lang="en-US" sz="1567" b="0" i="0" u="none" strike="noStrike" kern="1200" cap="none" spc="0" normalizeH="0" baseline="0" noProof="0">
              <a:ln>
                <a:noFill/>
              </a:ln>
              <a:gradFill>
                <a:gsLst>
                  <a:gs pos="15315">
                    <a:srgbClr val="525252"/>
                  </a:gs>
                  <a:gs pos="27928">
                    <a:srgbClr val="525252"/>
                  </a:gs>
                </a:gsLst>
                <a:lin ang="5400000" scaled="0"/>
              </a:gradFill>
              <a:effectLst/>
              <a:uLnTx/>
              <a:uFillTx/>
              <a:latin typeface="Segoe UI"/>
              <a:ea typeface="Segoe UI" pitchFamily="34" charset="0"/>
              <a:cs typeface="Segoe UI" pitchFamily="34" charset="0"/>
            </a:endParaRPr>
          </a:p>
        </p:txBody>
      </p:sp>
      <p:sp>
        <p:nvSpPr>
          <p:cNvPr id="76" name="Rectangle 38"/>
          <p:cNvSpPr/>
          <p:nvPr/>
        </p:nvSpPr>
        <p:spPr bwMode="gray">
          <a:xfrm>
            <a:off x="2062205" y="2082042"/>
            <a:ext cx="3244598" cy="2016956"/>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179165" bIns="143333" numCol="1" spcCol="0" rtlCol="0" fromWordArt="0" anchor="t" anchorCtr="0" forceAA="0" compatLnSpc="1">
            <a:prstTxWarp prst="textNoShape">
              <a:avLst/>
            </a:prstTxWarp>
            <a:noAutofit/>
          </a:bodyPr>
          <a:lstStyle/>
          <a:p>
            <a:pPr marL="0" marR="0" lvl="0" indent="0" algn="l" defTabSz="846051" rtl="0" eaLnBrk="1" fontAlgn="base" latinLnBrk="0" hangingPunct="1">
              <a:lnSpc>
                <a:spcPct val="90000"/>
              </a:lnSpc>
              <a:spcBef>
                <a:spcPts val="588"/>
              </a:spcBef>
              <a:spcAft>
                <a:spcPts val="0"/>
              </a:spcAft>
              <a:buClrTx/>
              <a:buSzTx/>
              <a:buFontTx/>
              <a:buNone/>
              <a:tabLst/>
              <a:defRPr/>
            </a:pPr>
            <a:endParaRPr kumimoji="0" lang="en-US" sz="1567" b="1" i="0" u="none" strike="noStrike" kern="1200" cap="none" spc="0" normalizeH="0" baseline="0" noProof="0">
              <a:ln>
                <a:noFill/>
              </a:ln>
              <a:gradFill>
                <a:gsLst>
                  <a:gs pos="15315">
                    <a:srgbClr val="525252"/>
                  </a:gs>
                  <a:gs pos="27928">
                    <a:srgbClr val="525252"/>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64" name="DELAY"/>
          <p:cNvSpPr/>
          <p:nvPr userDrawn="1"/>
        </p:nvSpPr>
        <p:spPr bwMode="auto">
          <a:xfrm>
            <a:off x="10311325" y="-695009"/>
            <a:ext cx="448212" cy="4404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marL="0" marR="0" lvl="0" indent="0" algn="ctr" defTabSz="913554" rtl="0" eaLnBrk="1" fontAlgn="base" latinLnBrk="0" hangingPunct="1">
              <a:lnSpc>
                <a:spcPct val="100000"/>
              </a:lnSpc>
              <a:spcBef>
                <a:spcPct val="0"/>
              </a:spcBef>
              <a:spcAft>
                <a:spcPct val="0"/>
              </a:spcAft>
              <a:buClrTx/>
              <a:buSzTx/>
              <a:buFontTx/>
              <a:buNone/>
              <a:tabLst/>
              <a:defRPr/>
            </a:pPr>
            <a:endParaRPr kumimoji="0" lang="en-US" sz="195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 name="Group 2"/>
          <p:cNvGrpSpPr/>
          <p:nvPr userDrawn="1"/>
        </p:nvGrpSpPr>
        <p:grpSpPr>
          <a:xfrm>
            <a:off x="2221248" y="1691616"/>
            <a:ext cx="9587258" cy="236330"/>
            <a:chOff x="2265787" y="1725291"/>
            <a:chExt cx="9779502" cy="241035"/>
          </a:xfrm>
        </p:grpSpPr>
        <p:grpSp>
          <p:nvGrpSpPr>
            <p:cNvPr id="39" name="Group 38"/>
            <p:cNvGrpSpPr/>
            <p:nvPr/>
          </p:nvGrpSpPr>
          <p:grpSpPr>
            <a:xfrm>
              <a:off x="2265787" y="1758748"/>
              <a:ext cx="2462229" cy="193771"/>
              <a:chOff x="2274750" y="2126625"/>
              <a:chExt cx="2462578" cy="193798"/>
            </a:xfrm>
          </p:grpSpPr>
          <p:sp>
            <p:nvSpPr>
              <p:cNvPr id="71" name="Freeform 13"/>
              <p:cNvSpPr>
                <a:spLocks noChangeAspect="1"/>
              </p:cNvSpPr>
              <p:nvPr/>
            </p:nvSpPr>
            <p:spPr bwMode="auto">
              <a:xfrm>
                <a:off x="2274750" y="2126625"/>
                <a:ext cx="322374" cy="188572"/>
              </a:xfrm>
              <a:custGeom>
                <a:avLst/>
                <a:gdLst>
                  <a:gd name="T0" fmla="*/ 155 w 194"/>
                  <a:gd name="T1" fmla="*/ 25 h 112"/>
                  <a:gd name="T2" fmla="*/ 130 w 194"/>
                  <a:gd name="T3" fmla="*/ 34 h 112"/>
                  <a:gd name="T4" fmla="*/ 130 w 194"/>
                  <a:gd name="T5" fmla="*/ 31 h 112"/>
                  <a:gd name="T6" fmla="*/ 82 w 194"/>
                  <a:gd name="T7" fmla="*/ 0 h 112"/>
                  <a:gd name="T8" fmla="*/ 32 w 194"/>
                  <a:gd name="T9" fmla="*/ 41 h 112"/>
                  <a:gd name="T10" fmla="*/ 32 w 194"/>
                  <a:gd name="T11" fmla="*/ 44 h 112"/>
                  <a:gd name="T12" fmla="*/ 29 w 194"/>
                  <a:gd name="T13" fmla="*/ 44 h 112"/>
                  <a:gd name="T14" fmla="*/ 0 w 194"/>
                  <a:gd name="T15" fmla="*/ 73 h 112"/>
                  <a:gd name="T16" fmla="*/ 24 w 194"/>
                  <a:gd name="T17" fmla="*/ 102 h 112"/>
                  <a:gd name="T18" fmla="*/ 29 w 194"/>
                  <a:gd name="T19" fmla="*/ 102 h 112"/>
                  <a:gd name="T20" fmla="*/ 72 w 194"/>
                  <a:gd name="T21" fmla="*/ 102 h 112"/>
                  <a:gd name="T22" fmla="*/ 66 w 194"/>
                  <a:gd name="T23" fmla="*/ 108 h 112"/>
                  <a:gd name="T24" fmla="*/ 70 w 194"/>
                  <a:gd name="T25" fmla="*/ 112 h 112"/>
                  <a:gd name="T26" fmla="*/ 82 w 194"/>
                  <a:gd name="T27" fmla="*/ 99 h 112"/>
                  <a:gd name="T28" fmla="*/ 70 w 194"/>
                  <a:gd name="T29" fmla="*/ 86 h 112"/>
                  <a:gd name="T30" fmla="*/ 66 w 194"/>
                  <a:gd name="T31" fmla="*/ 90 h 112"/>
                  <a:gd name="T32" fmla="*/ 72 w 194"/>
                  <a:gd name="T33" fmla="*/ 96 h 112"/>
                  <a:gd name="T34" fmla="*/ 29 w 194"/>
                  <a:gd name="T35" fmla="*/ 96 h 112"/>
                  <a:gd name="T36" fmla="*/ 25 w 194"/>
                  <a:gd name="T37" fmla="*/ 96 h 112"/>
                  <a:gd name="T38" fmla="*/ 6 w 194"/>
                  <a:gd name="T39" fmla="*/ 73 h 112"/>
                  <a:gd name="T40" fmla="*/ 29 w 194"/>
                  <a:gd name="T41" fmla="*/ 50 h 112"/>
                  <a:gd name="T42" fmla="*/ 37 w 194"/>
                  <a:gd name="T43" fmla="*/ 50 h 112"/>
                  <a:gd name="T44" fmla="*/ 37 w 194"/>
                  <a:gd name="T45" fmla="*/ 42 h 112"/>
                  <a:gd name="T46" fmla="*/ 82 w 194"/>
                  <a:gd name="T47" fmla="*/ 5 h 112"/>
                  <a:gd name="T48" fmla="*/ 124 w 194"/>
                  <a:gd name="T49" fmla="*/ 33 h 112"/>
                  <a:gd name="T50" fmla="*/ 128 w 194"/>
                  <a:gd name="T51" fmla="*/ 45 h 112"/>
                  <a:gd name="T52" fmla="*/ 132 w 194"/>
                  <a:gd name="T53" fmla="*/ 40 h 112"/>
                  <a:gd name="T54" fmla="*/ 155 w 194"/>
                  <a:gd name="T55" fmla="*/ 30 h 112"/>
                  <a:gd name="T56" fmla="*/ 188 w 194"/>
                  <a:gd name="T57" fmla="*/ 63 h 112"/>
                  <a:gd name="T58" fmla="*/ 155 w 194"/>
                  <a:gd name="T59" fmla="*/ 96 h 112"/>
                  <a:gd name="T60" fmla="*/ 118 w 194"/>
                  <a:gd name="T61" fmla="*/ 96 h 112"/>
                  <a:gd name="T62" fmla="*/ 124 w 194"/>
                  <a:gd name="T63" fmla="*/ 90 h 112"/>
                  <a:gd name="T64" fmla="*/ 120 w 194"/>
                  <a:gd name="T65" fmla="*/ 86 h 112"/>
                  <a:gd name="T66" fmla="*/ 108 w 194"/>
                  <a:gd name="T67" fmla="*/ 99 h 112"/>
                  <a:gd name="T68" fmla="*/ 120 w 194"/>
                  <a:gd name="T69" fmla="*/ 112 h 112"/>
                  <a:gd name="T70" fmla="*/ 124 w 194"/>
                  <a:gd name="T71" fmla="*/ 108 h 112"/>
                  <a:gd name="T72" fmla="*/ 118 w 194"/>
                  <a:gd name="T73" fmla="*/ 102 h 112"/>
                  <a:gd name="T74" fmla="*/ 155 w 194"/>
                  <a:gd name="T75" fmla="*/ 102 h 112"/>
                  <a:gd name="T76" fmla="*/ 194 w 194"/>
                  <a:gd name="T77" fmla="*/ 63 h 112"/>
                  <a:gd name="T78" fmla="*/ 155 w 194"/>
                  <a:gd name="T79" fmla="*/ 2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112">
                    <a:moveTo>
                      <a:pt x="155" y="25"/>
                    </a:moveTo>
                    <a:cubicBezTo>
                      <a:pt x="146" y="25"/>
                      <a:pt x="137" y="28"/>
                      <a:pt x="130" y="34"/>
                    </a:cubicBezTo>
                    <a:cubicBezTo>
                      <a:pt x="130" y="31"/>
                      <a:pt x="130" y="31"/>
                      <a:pt x="130" y="31"/>
                    </a:cubicBezTo>
                    <a:cubicBezTo>
                      <a:pt x="121" y="12"/>
                      <a:pt x="103" y="0"/>
                      <a:pt x="82" y="0"/>
                    </a:cubicBezTo>
                    <a:cubicBezTo>
                      <a:pt x="58" y="0"/>
                      <a:pt x="37" y="17"/>
                      <a:pt x="32" y="41"/>
                    </a:cubicBezTo>
                    <a:cubicBezTo>
                      <a:pt x="32" y="44"/>
                      <a:pt x="32" y="44"/>
                      <a:pt x="32" y="44"/>
                    </a:cubicBezTo>
                    <a:cubicBezTo>
                      <a:pt x="29" y="44"/>
                      <a:pt x="29" y="44"/>
                      <a:pt x="29" y="44"/>
                    </a:cubicBezTo>
                    <a:cubicBezTo>
                      <a:pt x="13" y="44"/>
                      <a:pt x="0" y="57"/>
                      <a:pt x="0" y="73"/>
                    </a:cubicBezTo>
                    <a:cubicBezTo>
                      <a:pt x="0" y="87"/>
                      <a:pt x="10" y="99"/>
                      <a:pt x="24" y="102"/>
                    </a:cubicBezTo>
                    <a:cubicBezTo>
                      <a:pt x="29" y="102"/>
                      <a:pt x="29" y="102"/>
                      <a:pt x="29" y="102"/>
                    </a:cubicBezTo>
                    <a:cubicBezTo>
                      <a:pt x="72" y="102"/>
                      <a:pt x="72" y="102"/>
                      <a:pt x="72" y="102"/>
                    </a:cubicBezTo>
                    <a:cubicBezTo>
                      <a:pt x="66" y="108"/>
                      <a:pt x="66" y="108"/>
                      <a:pt x="66" y="108"/>
                    </a:cubicBezTo>
                    <a:cubicBezTo>
                      <a:pt x="70" y="112"/>
                      <a:pt x="70" y="112"/>
                      <a:pt x="70" y="112"/>
                    </a:cubicBezTo>
                    <a:cubicBezTo>
                      <a:pt x="82" y="99"/>
                      <a:pt x="82" y="99"/>
                      <a:pt x="82" y="99"/>
                    </a:cubicBezTo>
                    <a:cubicBezTo>
                      <a:pt x="70" y="86"/>
                      <a:pt x="70" y="86"/>
                      <a:pt x="70" y="86"/>
                    </a:cubicBezTo>
                    <a:cubicBezTo>
                      <a:pt x="66" y="90"/>
                      <a:pt x="66" y="90"/>
                      <a:pt x="66" y="90"/>
                    </a:cubicBezTo>
                    <a:cubicBezTo>
                      <a:pt x="72" y="96"/>
                      <a:pt x="72" y="96"/>
                      <a:pt x="72" y="96"/>
                    </a:cubicBezTo>
                    <a:cubicBezTo>
                      <a:pt x="29" y="96"/>
                      <a:pt x="29" y="96"/>
                      <a:pt x="29" y="96"/>
                    </a:cubicBezTo>
                    <a:cubicBezTo>
                      <a:pt x="25" y="96"/>
                      <a:pt x="25" y="96"/>
                      <a:pt x="25" y="96"/>
                    </a:cubicBezTo>
                    <a:cubicBezTo>
                      <a:pt x="14" y="94"/>
                      <a:pt x="6" y="84"/>
                      <a:pt x="6" y="73"/>
                    </a:cubicBezTo>
                    <a:cubicBezTo>
                      <a:pt x="6" y="60"/>
                      <a:pt x="16" y="50"/>
                      <a:pt x="29" y="50"/>
                    </a:cubicBezTo>
                    <a:cubicBezTo>
                      <a:pt x="37" y="50"/>
                      <a:pt x="37" y="50"/>
                      <a:pt x="37" y="50"/>
                    </a:cubicBezTo>
                    <a:cubicBezTo>
                      <a:pt x="37" y="42"/>
                      <a:pt x="37" y="42"/>
                      <a:pt x="37" y="42"/>
                    </a:cubicBezTo>
                    <a:cubicBezTo>
                      <a:pt x="42" y="20"/>
                      <a:pt x="61" y="5"/>
                      <a:pt x="82" y="5"/>
                    </a:cubicBezTo>
                    <a:cubicBezTo>
                      <a:pt x="101" y="5"/>
                      <a:pt x="117" y="16"/>
                      <a:pt x="124" y="33"/>
                    </a:cubicBezTo>
                    <a:cubicBezTo>
                      <a:pt x="128" y="45"/>
                      <a:pt x="128" y="45"/>
                      <a:pt x="128" y="45"/>
                    </a:cubicBezTo>
                    <a:cubicBezTo>
                      <a:pt x="132" y="40"/>
                      <a:pt x="132" y="40"/>
                      <a:pt x="132" y="40"/>
                    </a:cubicBezTo>
                    <a:cubicBezTo>
                      <a:pt x="138" y="34"/>
                      <a:pt x="146" y="30"/>
                      <a:pt x="155" y="30"/>
                    </a:cubicBezTo>
                    <a:cubicBezTo>
                      <a:pt x="173" y="30"/>
                      <a:pt x="188" y="45"/>
                      <a:pt x="188" y="63"/>
                    </a:cubicBezTo>
                    <a:cubicBezTo>
                      <a:pt x="188" y="82"/>
                      <a:pt x="173" y="96"/>
                      <a:pt x="155" y="96"/>
                    </a:cubicBezTo>
                    <a:cubicBezTo>
                      <a:pt x="118" y="96"/>
                      <a:pt x="118" y="96"/>
                      <a:pt x="118" y="96"/>
                    </a:cubicBezTo>
                    <a:cubicBezTo>
                      <a:pt x="124" y="90"/>
                      <a:pt x="124" y="90"/>
                      <a:pt x="124" y="90"/>
                    </a:cubicBezTo>
                    <a:cubicBezTo>
                      <a:pt x="120" y="86"/>
                      <a:pt x="120" y="86"/>
                      <a:pt x="120" y="86"/>
                    </a:cubicBezTo>
                    <a:cubicBezTo>
                      <a:pt x="108" y="99"/>
                      <a:pt x="108" y="99"/>
                      <a:pt x="108" y="99"/>
                    </a:cubicBezTo>
                    <a:cubicBezTo>
                      <a:pt x="120" y="112"/>
                      <a:pt x="120" y="112"/>
                      <a:pt x="120" y="112"/>
                    </a:cubicBezTo>
                    <a:cubicBezTo>
                      <a:pt x="124" y="108"/>
                      <a:pt x="124" y="108"/>
                      <a:pt x="124" y="108"/>
                    </a:cubicBezTo>
                    <a:cubicBezTo>
                      <a:pt x="118" y="102"/>
                      <a:pt x="118" y="102"/>
                      <a:pt x="118" y="102"/>
                    </a:cubicBezTo>
                    <a:cubicBezTo>
                      <a:pt x="155" y="102"/>
                      <a:pt x="155" y="102"/>
                      <a:pt x="155" y="102"/>
                    </a:cubicBezTo>
                    <a:cubicBezTo>
                      <a:pt x="176" y="102"/>
                      <a:pt x="194" y="85"/>
                      <a:pt x="194" y="63"/>
                    </a:cubicBezTo>
                    <a:cubicBezTo>
                      <a:pt x="194" y="42"/>
                      <a:pt x="176" y="25"/>
                      <a:pt x="155" y="2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3644"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p:cNvSpPr txBox="1"/>
              <p:nvPr/>
            </p:nvSpPr>
            <p:spPr>
              <a:xfrm>
                <a:off x="2597124" y="2126625"/>
                <a:ext cx="2140204" cy="193798"/>
              </a:xfrm>
              <a:prstGeom prst="rect">
                <a:avLst/>
              </a:prstGeom>
              <a:noFill/>
            </p:spPr>
            <p:txBody>
              <a:bodyPr wrap="square" lIns="91427" tIns="0" rIns="0" bIns="0" rtlCol="0" anchor="t" anchorCtr="0">
                <a:spAutoFit/>
              </a:bodyPr>
              <a:lstStyle/>
              <a:p>
                <a:pPr marL="0" marR="0" lvl="0" indent="0" algn="l" defTabSz="913644"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a:ln>
                      <a:noFill/>
                    </a:ln>
                    <a:gradFill>
                      <a:gsLst>
                        <a:gs pos="17699">
                          <a:srgbClr val="505050"/>
                        </a:gs>
                        <a:gs pos="46847">
                          <a:srgbClr val="505050"/>
                        </a:gs>
                      </a:gsLst>
                      <a:lin ang="5400000" scaled="1"/>
                    </a:gradFill>
                    <a:effectLst/>
                    <a:uLnTx/>
                    <a:uFillTx/>
                    <a:latin typeface="Segoe UI"/>
                    <a:ea typeface="+mn-ea"/>
                    <a:cs typeface="Segoe UI Semilight" panose="020B0402040204020203" pitchFamily="34" charset="0"/>
                  </a:rPr>
                  <a:t>Build the intelligent cloud </a:t>
                </a:r>
              </a:p>
            </p:txBody>
          </p:sp>
        </p:grpSp>
        <p:grpSp>
          <p:nvGrpSpPr>
            <p:cNvPr id="65" name="Group 64"/>
            <p:cNvGrpSpPr/>
            <p:nvPr/>
          </p:nvGrpSpPr>
          <p:grpSpPr>
            <a:xfrm>
              <a:off x="5065931" y="1736921"/>
              <a:ext cx="3711947" cy="216101"/>
              <a:chOff x="5077648" y="2104795"/>
              <a:chExt cx="3712473" cy="216131"/>
            </a:xfrm>
          </p:grpSpPr>
          <p:sp>
            <p:nvSpPr>
              <p:cNvPr id="69" name="TextBox 68"/>
              <p:cNvSpPr txBox="1"/>
              <p:nvPr/>
            </p:nvSpPr>
            <p:spPr>
              <a:xfrm>
                <a:off x="5292480" y="2126625"/>
                <a:ext cx="3497641" cy="193798"/>
              </a:xfrm>
              <a:prstGeom prst="rect">
                <a:avLst/>
              </a:prstGeom>
              <a:noFill/>
            </p:spPr>
            <p:txBody>
              <a:bodyPr wrap="square" lIns="91427" tIns="0" rIns="0" bIns="0" rtlCol="0" anchor="t" anchorCtr="0">
                <a:spAutoFit/>
              </a:bodyPr>
              <a:lstStyle/>
              <a:p>
                <a:pPr marL="0" marR="0" lvl="0" indent="0" algn="l" defTabSz="913644"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a:ln>
                      <a:noFill/>
                    </a:ln>
                    <a:gradFill>
                      <a:gsLst>
                        <a:gs pos="17699">
                          <a:srgbClr val="505050"/>
                        </a:gs>
                        <a:gs pos="46847">
                          <a:srgbClr val="505050"/>
                        </a:gs>
                      </a:gsLst>
                      <a:lin ang="5400000" scaled="1"/>
                    </a:gradFill>
                    <a:effectLst/>
                    <a:uLnTx/>
                    <a:uFillTx/>
                    <a:latin typeface="Segoe UI"/>
                    <a:ea typeface="+mn-ea"/>
                    <a:cs typeface="Segoe UI Semilight" panose="020B0402040204020203" pitchFamily="34" charset="0"/>
                  </a:rPr>
                  <a:t>Reinvent productivity &amp; business processes</a:t>
                </a:r>
              </a:p>
            </p:txBody>
          </p:sp>
          <p:sp>
            <p:nvSpPr>
              <p:cNvPr id="70" name="Freeform 5"/>
              <p:cNvSpPr>
                <a:spLocks noChangeAspect="1" noEditPoints="1"/>
              </p:cNvSpPr>
              <p:nvPr/>
            </p:nvSpPr>
            <p:spPr bwMode="auto">
              <a:xfrm>
                <a:off x="5077648" y="2104795"/>
                <a:ext cx="214833" cy="216131"/>
              </a:xfrm>
              <a:custGeom>
                <a:avLst/>
                <a:gdLst>
                  <a:gd name="T0" fmla="*/ 135 w 137"/>
                  <a:gd name="T1" fmla="*/ 73 h 138"/>
                  <a:gd name="T2" fmla="*/ 70 w 137"/>
                  <a:gd name="T3" fmla="*/ 138 h 138"/>
                  <a:gd name="T4" fmla="*/ 40 w 137"/>
                  <a:gd name="T5" fmla="*/ 131 h 138"/>
                  <a:gd name="T6" fmla="*/ 42 w 137"/>
                  <a:gd name="T7" fmla="*/ 126 h 138"/>
                  <a:gd name="T8" fmla="*/ 70 w 137"/>
                  <a:gd name="T9" fmla="*/ 133 h 138"/>
                  <a:gd name="T10" fmla="*/ 130 w 137"/>
                  <a:gd name="T11" fmla="*/ 73 h 138"/>
                  <a:gd name="T12" fmla="*/ 124 w 137"/>
                  <a:gd name="T13" fmla="*/ 49 h 138"/>
                  <a:gd name="T14" fmla="*/ 129 w 137"/>
                  <a:gd name="T15" fmla="*/ 47 h 138"/>
                  <a:gd name="T16" fmla="*/ 135 w 137"/>
                  <a:gd name="T17" fmla="*/ 73 h 138"/>
                  <a:gd name="T18" fmla="*/ 70 w 137"/>
                  <a:gd name="T19" fmla="*/ 14 h 138"/>
                  <a:gd name="T20" fmla="*/ 88 w 137"/>
                  <a:gd name="T21" fmla="*/ 17 h 138"/>
                  <a:gd name="T22" fmla="*/ 90 w 137"/>
                  <a:gd name="T23" fmla="*/ 12 h 138"/>
                  <a:gd name="T24" fmla="*/ 70 w 137"/>
                  <a:gd name="T25" fmla="*/ 9 h 138"/>
                  <a:gd name="T26" fmla="*/ 5 w 137"/>
                  <a:gd name="T27" fmla="*/ 73 h 138"/>
                  <a:gd name="T28" fmla="*/ 10 w 137"/>
                  <a:gd name="T29" fmla="*/ 99 h 138"/>
                  <a:gd name="T30" fmla="*/ 1 w 137"/>
                  <a:gd name="T31" fmla="*/ 97 h 138"/>
                  <a:gd name="T32" fmla="*/ 0 w 137"/>
                  <a:gd name="T33" fmla="*/ 102 h 138"/>
                  <a:gd name="T34" fmla="*/ 18 w 137"/>
                  <a:gd name="T35" fmla="*/ 106 h 138"/>
                  <a:gd name="T36" fmla="*/ 23 w 137"/>
                  <a:gd name="T37" fmla="*/ 89 h 138"/>
                  <a:gd name="T38" fmla="*/ 18 w 137"/>
                  <a:gd name="T39" fmla="*/ 87 h 138"/>
                  <a:gd name="T40" fmla="*/ 15 w 137"/>
                  <a:gd name="T41" fmla="*/ 96 h 138"/>
                  <a:gd name="T42" fmla="*/ 10 w 137"/>
                  <a:gd name="T43" fmla="*/ 73 h 138"/>
                  <a:gd name="T44" fmla="*/ 70 w 137"/>
                  <a:gd name="T45" fmla="*/ 14 h 138"/>
                  <a:gd name="T46" fmla="*/ 66 w 137"/>
                  <a:gd name="T47" fmla="*/ 24 h 138"/>
                  <a:gd name="T48" fmla="*/ 66 w 137"/>
                  <a:gd name="T49" fmla="*/ 75 h 138"/>
                  <a:gd name="T50" fmla="*/ 100 w 137"/>
                  <a:gd name="T51" fmla="*/ 103 h 138"/>
                  <a:gd name="T52" fmla="*/ 103 w 137"/>
                  <a:gd name="T53" fmla="*/ 99 h 138"/>
                  <a:gd name="T54" fmla="*/ 72 w 137"/>
                  <a:gd name="T55" fmla="*/ 73 h 138"/>
                  <a:gd name="T56" fmla="*/ 72 w 137"/>
                  <a:gd name="T57" fmla="*/ 24 h 138"/>
                  <a:gd name="T58" fmla="*/ 66 w 137"/>
                  <a:gd name="T59" fmla="*/ 24 h 138"/>
                  <a:gd name="T60" fmla="*/ 137 w 137"/>
                  <a:gd name="T61" fmla="*/ 21 h 138"/>
                  <a:gd name="T62" fmla="*/ 116 w 137"/>
                  <a:gd name="T63" fmla="*/ 0 h 138"/>
                  <a:gd name="T64" fmla="*/ 95 w 137"/>
                  <a:gd name="T65" fmla="*/ 21 h 138"/>
                  <a:gd name="T66" fmla="*/ 116 w 137"/>
                  <a:gd name="T67" fmla="*/ 42 h 138"/>
                  <a:gd name="T68" fmla="*/ 137 w 137"/>
                  <a:gd name="T69" fmla="*/ 21 h 138"/>
                  <a:gd name="T70" fmla="*/ 132 w 137"/>
                  <a:gd name="T71" fmla="*/ 21 h 138"/>
                  <a:gd name="T72" fmla="*/ 116 w 137"/>
                  <a:gd name="T73" fmla="*/ 37 h 138"/>
                  <a:gd name="T74" fmla="*/ 100 w 137"/>
                  <a:gd name="T75" fmla="*/ 21 h 138"/>
                  <a:gd name="T76" fmla="*/ 116 w 137"/>
                  <a:gd name="T77" fmla="*/ 5 h 138"/>
                  <a:gd name="T78" fmla="*/ 132 w 137"/>
                  <a:gd name="T79" fmla="*/ 21 h 138"/>
                  <a:gd name="T80" fmla="*/ 119 w 137"/>
                  <a:gd name="T81" fmla="*/ 10 h 138"/>
                  <a:gd name="T82" fmla="*/ 114 w 137"/>
                  <a:gd name="T83" fmla="*/ 10 h 138"/>
                  <a:gd name="T84" fmla="*/ 114 w 137"/>
                  <a:gd name="T85" fmla="*/ 23 h 138"/>
                  <a:gd name="T86" fmla="*/ 119 w 137"/>
                  <a:gd name="T87" fmla="*/ 23 h 138"/>
                  <a:gd name="T88" fmla="*/ 119 w 137"/>
                  <a:gd name="T89" fmla="*/ 10 h 138"/>
                  <a:gd name="T90" fmla="*/ 119 w 137"/>
                  <a:gd name="T91" fmla="*/ 27 h 138"/>
                  <a:gd name="T92" fmla="*/ 114 w 137"/>
                  <a:gd name="T93" fmla="*/ 27 h 138"/>
                  <a:gd name="T94" fmla="*/ 114 w 137"/>
                  <a:gd name="T95" fmla="*/ 32 h 138"/>
                  <a:gd name="T96" fmla="*/ 119 w 137"/>
                  <a:gd name="T97" fmla="*/ 32 h 138"/>
                  <a:gd name="T98" fmla="*/ 119 w 137"/>
                  <a:gd name="T99" fmla="*/ 2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 h="138">
                    <a:moveTo>
                      <a:pt x="135" y="73"/>
                    </a:moveTo>
                    <a:cubicBezTo>
                      <a:pt x="135" y="109"/>
                      <a:pt x="106" y="138"/>
                      <a:pt x="70" y="138"/>
                    </a:cubicBezTo>
                    <a:cubicBezTo>
                      <a:pt x="59" y="138"/>
                      <a:pt x="49" y="136"/>
                      <a:pt x="40" y="131"/>
                    </a:cubicBezTo>
                    <a:cubicBezTo>
                      <a:pt x="42" y="126"/>
                      <a:pt x="42" y="126"/>
                      <a:pt x="42" y="126"/>
                    </a:cubicBezTo>
                    <a:cubicBezTo>
                      <a:pt x="51" y="131"/>
                      <a:pt x="60" y="133"/>
                      <a:pt x="70" y="133"/>
                    </a:cubicBezTo>
                    <a:cubicBezTo>
                      <a:pt x="103" y="133"/>
                      <a:pt x="130" y="106"/>
                      <a:pt x="130" y="73"/>
                    </a:cubicBezTo>
                    <a:cubicBezTo>
                      <a:pt x="130" y="65"/>
                      <a:pt x="128" y="57"/>
                      <a:pt x="124" y="49"/>
                    </a:cubicBezTo>
                    <a:cubicBezTo>
                      <a:pt x="129" y="47"/>
                      <a:pt x="129" y="47"/>
                      <a:pt x="129" y="47"/>
                    </a:cubicBezTo>
                    <a:cubicBezTo>
                      <a:pt x="133" y="55"/>
                      <a:pt x="135" y="64"/>
                      <a:pt x="135" y="73"/>
                    </a:cubicBezTo>
                    <a:close/>
                    <a:moveTo>
                      <a:pt x="70" y="14"/>
                    </a:moveTo>
                    <a:cubicBezTo>
                      <a:pt x="76" y="14"/>
                      <a:pt x="82" y="15"/>
                      <a:pt x="88" y="17"/>
                    </a:cubicBezTo>
                    <a:cubicBezTo>
                      <a:pt x="90" y="12"/>
                      <a:pt x="90" y="12"/>
                      <a:pt x="90" y="12"/>
                    </a:cubicBezTo>
                    <a:cubicBezTo>
                      <a:pt x="84" y="10"/>
                      <a:pt x="77" y="9"/>
                      <a:pt x="70" y="9"/>
                    </a:cubicBezTo>
                    <a:cubicBezTo>
                      <a:pt x="34" y="9"/>
                      <a:pt x="5" y="38"/>
                      <a:pt x="5" y="73"/>
                    </a:cubicBezTo>
                    <a:cubicBezTo>
                      <a:pt x="5" y="82"/>
                      <a:pt x="7" y="91"/>
                      <a:pt x="10" y="99"/>
                    </a:cubicBezTo>
                    <a:cubicBezTo>
                      <a:pt x="1" y="97"/>
                      <a:pt x="1" y="97"/>
                      <a:pt x="1" y="97"/>
                    </a:cubicBezTo>
                    <a:cubicBezTo>
                      <a:pt x="0" y="102"/>
                      <a:pt x="0" y="102"/>
                      <a:pt x="0" y="102"/>
                    </a:cubicBezTo>
                    <a:cubicBezTo>
                      <a:pt x="18" y="106"/>
                      <a:pt x="18" y="106"/>
                      <a:pt x="18" y="106"/>
                    </a:cubicBezTo>
                    <a:cubicBezTo>
                      <a:pt x="23" y="89"/>
                      <a:pt x="23" y="89"/>
                      <a:pt x="23" y="89"/>
                    </a:cubicBezTo>
                    <a:cubicBezTo>
                      <a:pt x="18" y="87"/>
                      <a:pt x="18" y="87"/>
                      <a:pt x="18" y="87"/>
                    </a:cubicBezTo>
                    <a:cubicBezTo>
                      <a:pt x="15" y="96"/>
                      <a:pt x="15" y="96"/>
                      <a:pt x="15" y="96"/>
                    </a:cubicBezTo>
                    <a:cubicBezTo>
                      <a:pt x="12" y="89"/>
                      <a:pt x="10" y="81"/>
                      <a:pt x="10" y="73"/>
                    </a:cubicBezTo>
                    <a:cubicBezTo>
                      <a:pt x="10" y="40"/>
                      <a:pt x="37" y="14"/>
                      <a:pt x="70" y="14"/>
                    </a:cubicBezTo>
                    <a:close/>
                    <a:moveTo>
                      <a:pt x="66" y="24"/>
                    </a:moveTo>
                    <a:cubicBezTo>
                      <a:pt x="66" y="75"/>
                      <a:pt x="66" y="75"/>
                      <a:pt x="66" y="75"/>
                    </a:cubicBezTo>
                    <a:cubicBezTo>
                      <a:pt x="100" y="103"/>
                      <a:pt x="100" y="103"/>
                      <a:pt x="100" y="103"/>
                    </a:cubicBezTo>
                    <a:cubicBezTo>
                      <a:pt x="103" y="99"/>
                      <a:pt x="103" y="99"/>
                      <a:pt x="103" y="99"/>
                    </a:cubicBezTo>
                    <a:cubicBezTo>
                      <a:pt x="72" y="73"/>
                      <a:pt x="72" y="73"/>
                      <a:pt x="72" y="73"/>
                    </a:cubicBezTo>
                    <a:cubicBezTo>
                      <a:pt x="72" y="24"/>
                      <a:pt x="72" y="24"/>
                      <a:pt x="72" y="24"/>
                    </a:cubicBezTo>
                    <a:lnTo>
                      <a:pt x="66" y="24"/>
                    </a:lnTo>
                    <a:close/>
                    <a:moveTo>
                      <a:pt x="137" y="21"/>
                    </a:moveTo>
                    <a:cubicBezTo>
                      <a:pt x="137" y="9"/>
                      <a:pt x="128" y="0"/>
                      <a:pt x="116" y="0"/>
                    </a:cubicBezTo>
                    <a:cubicBezTo>
                      <a:pt x="105" y="0"/>
                      <a:pt x="95" y="9"/>
                      <a:pt x="95" y="21"/>
                    </a:cubicBezTo>
                    <a:cubicBezTo>
                      <a:pt x="95" y="32"/>
                      <a:pt x="105" y="42"/>
                      <a:pt x="116" y="42"/>
                    </a:cubicBezTo>
                    <a:cubicBezTo>
                      <a:pt x="128" y="42"/>
                      <a:pt x="137" y="32"/>
                      <a:pt x="137" y="21"/>
                    </a:cubicBezTo>
                    <a:close/>
                    <a:moveTo>
                      <a:pt x="132" y="21"/>
                    </a:moveTo>
                    <a:cubicBezTo>
                      <a:pt x="132" y="30"/>
                      <a:pt x="125" y="37"/>
                      <a:pt x="116" y="37"/>
                    </a:cubicBezTo>
                    <a:cubicBezTo>
                      <a:pt x="107" y="37"/>
                      <a:pt x="100" y="30"/>
                      <a:pt x="100" y="21"/>
                    </a:cubicBezTo>
                    <a:cubicBezTo>
                      <a:pt x="100" y="12"/>
                      <a:pt x="107" y="5"/>
                      <a:pt x="116" y="5"/>
                    </a:cubicBezTo>
                    <a:cubicBezTo>
                      <a:pt x="125" y="5"/>
                      <a:pt x="132" y="12"/>
                      <a:pt x="132" y="21"/>
                    </a:cubicBezTo>
                    <a:close/>
                    <a:moveTo>
                      <a:pt x="119" y="10"/>
                    </a:moveTo>
                    <a:cubicBezTo>
                      <a:pt x="114" y="10"/>
                      <a:pt x="114" y="10"/>
                      <a:pt x="114" y="10"/>
                    </a:cubicBezTo>
                    <a:cubicBezTo>
                      <a:pt x="114" y="23"/>
                      <a:pt x="114" y="23"/>
                      <a:pt x="114" y="23"/>
                    </a:cubicBezTo>
                    <a:cubicBezTo>
                      <a:pt x="119" y="23"/>
                      <a:pt x="119" y="23"/>
                      <a:pt x="119" y="23"/>
                    </a:cubicBezTo>
                    <a:lnTo>
                      <a:pt x="119" y="10"/>
                    </a:lnTo>
                    <a:close/>
                    <a:moveTo>
                      <a:pt x="119" y="27"/>
                    </a:moveTo>
                    <a:cubicBezTo>
                      <a:pt x="114" y="27"/>
                      <a:pt x="114" y="27"/>
                      <a:pt x="114" y="27"/>
                    </a:cubicBezTo>
                    <a:cubicBezTo>
                      <a:pt x="114" y="32"/>
                      <a:pt x="114" y="32"/>
                      <a:pt x="114" y="32"/>
                    </a:cubicBezTo>
                    <a:cubicBezTo>
                      <a:pt x="119" y="32"/>
                      <a:pt x="119" y="32"/>
                      <a:pt x="119" y="32"/>
                    </a:cubicBezTo>
                    <a:lnTo>
                      <a:pt x="119" y="27"/>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3644"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p:cNvGrpSpPr/>
            <p:nvPr/>
          </p:nvGrpSpPr>
          <p:grpSpPr>
            <a:xfrm>
              <a:off x="9093849" y="1725291"/>
              <a:ext cx="2951440" cy="241035"/>
              <a:chOff x="9084730" y="2093163"/>
              <a:chExt cx="2951859" cy="241069"/>
            </a:xfrm>
          </p:grpSpPr>
          <p:sp>
            <p:nvSpPr>
              <p:cNvPr id="67" name="TextBox 66"/>
              <p:cNvSpPr txBox="1"/>
              <p:nvPr/>
            </p:nvSpPr>
            <p:spPr>
              <a:xfrm>
                <a:off x="9314040" y="2126625"/>
                <a:ext cx="2722549" cy="193799"/>
              </a:xfrm>
              <a:prstGeom prst="rect">
                <a:avLst/>
              </a:prstGeom>
              <a:noFill/>
            </p:spPr>
            <p:txBody>
              <a:bodyPr wrap="square" lIns="91427" tIns="0" rIns="0" bIns="0" rtlCol="0" anchor="t" anchorCtr="0">
                <a:spAutoFit/>
              </a:bodyPr>
              <a:lstStyle/>
              <a:p>
                <a:pPr marL="0" marR="0" lvl="0" indent="0" algn="l" defTabSz="913644"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a:ln>
                      <a:noFill/>
                    </a:ln>
                    <a:gradFill>
                      <a:gsLst>
                        <a:gs pos="17699">
                          <a:srgbClr val="505050"/>
                        </a:gs>
                        <a:gs pos="46847">
                          <a:srgbClr val="505050"/>
                        </a:gs>
                      </a:gsLst>
                      <a:lin ang="5400000" scaled="1"/>
                    </a:gradFill>
                    <a:effectLst/>
                    <a:uLnTx/>
                    <a:uFillTx/>
                    <a:latin typeface="Segoe UI"/>
                    <a:ea typeface="+mn-ea"/>
                    <a:cs typeface="Segoe UI Semilight" panose="020B0402040204020203" pitchFamily="34" charset="0"/>
                  </a:rPr>
                  <a:t>Create more personal computing</a:t>
                </a:r>
              </a:p>
            </p:txBody>
          </p:sp>
          <p:sp>
            <p:nvSpPr>
              <p:cNvPr id="68" name="Freeform 9"/>
              <p:cNvSpPr>
                <a:spLocks noChangeAspect="1" noEditPoints="1"/>
              </p:cNvSpPr>
              <p:nvPr/>
            </p:nvSpPr>
            <p:spPr bwMode="auto">
              <a:xfrm>
                <a:off x="9084730" y="2093163"/>
                <a:ext cx="229310" cy="241069"/>
              </a:xfrm>
              <a:custGeom>
                <a:avLst/>
                <a:gdLst>
                  <a:gd name="T0" fmla="*/ 75 w 129"/>
                  <a:gd name="T1" fmla="*/ 72 h 136"/>
                  <a:gd name="T2" fmla="*/ 86 w 129"/>
                  <a:gd name="T3" fmla="*/ 52 h 136"/>
                  <a:gd name="T4" fmla="*/ 64 w 129"/>
                  <a:gd name="T5" fmla="*/ 29 h 136"/>
                  <a:gd name="T6" fmla="*/ 41 w 129"/>
                  <a:gd name="T7" fmla="*/ 52 h 136"/>
                  <a:gd name="T8" fmla="*/ 52 w 129"/>
                  <a:gd name="T9" fmla="*/ 72 h 136"/>
                  <a:gd name="T10" fmla="*/ 30 w 129"/>
                  <a:gd name="T11" fmla="*/ 103 h 136"/>
                  <a:gd name="T12" fmla="*/ 35 w 129"/>
                  <a:gd name="T13" fmla="*/ 103 h 136"/>
                  <a:gd name="T14" fmla="*/ 64 w 129"/>
                  <a:gd name="T15" fmla="*/ 75 h 136"/>
                  <a:gd name="T16" fmla="*/ 92 w 129"/>
                  <a:gd name="T17" fmla="*/ 103 h 136"/>
                  <a:gd name="T18" fmla="*/ 97 w 129"/>
                  <a:gd name="T19" fmla="*/ 103 h 136"/>
                  <a:gd name="T20" fmla="*/ 75 w 129"/>
                  <a:gd name="T21" fmla="*/ 72 h 136"/>
                  <a:gd name="T22" fmla="*/ 46 w 129"/>
                  <a:gd name="T23" fmla="*/ 52 h 136"/>
                  <a:gd name="T24" fmla="*/ 64 w 129"/>
                  <a:gd name="T25" fmla="*/ 34 h 136"/>
                  <a:gd name="T26" fmla="*/ 81 w 129"/>
                  <a:gd name="T27" fmla="*/ 52 h 136"/>
                  <a:gd name="T28" fmla="*/ 64 w 129"/>
                  <a:gd name="T29" fmla="*/ 69 h 136"/>
                  <a:gd name="T30" fmla="*/ 46 w 129"/>
                  <a:gd name="T31" fmla="*/ 52 h 136"/>
                  <a:gd name="T32" fmla="*/ 108 w 129"/>
                  <a:gd name="T33" fmla="*/ 42 h 136"/>
                  <a:gd name="T34" fmla="*/ 87 w 129"/>
                  <a:gd name="T35" fmla="*/ 21 h 136"/>
                  <a:gd name="T36" fmla="*/ 108 w 129"/>
                  <a:gd name="T37" fmla="*/ 0 h 136"/>
                  <a:gd name="T38" fmla="*/ 129 w 129"/>
                  <a:gd name="T39" fmla="*/ 21 h 136"/>
                  <a:gd name="T40" fmla="*/ 108 w 129"/>
                  <a:gd name="T41" fmla="*/ 42 h 136"/>
                  <a:gd name="T42" fmla="*/ 108 w 129"/>
                  <a:gd name="T43" fmla="*/ 5 h 136"/>
                  <a:gd name="T44" fmla="*/ 92 w 129"/>
                  <a:gd name="T45" fmla="*/ 21 h 136"/>
                  <a:gd name="T46" fmla="*/ 108 w 129"/>
                  <a:gd name="T47" fmla="*/ 37 h 136"/>
                  <a:gd name="T48" fmla="*/ 124 w 129"/>
                  <a:gd name="T49" fmla="*/ 21 h 136"/>
                  <a:gd name="T50" fmla="*/ 108 w 129"/>
                  <a:gd name="T51" fmla="*/ 5 h 136"/>
                  <a:gd name="T52" fmla="*/ 111 w 129"/>
                  <a:gd name="T53" fmla="*/ 31 h 136"/>
                  <a:gd name="T54" fmla="*/ 105 w 129"/>
                  <a:gd name="T55" fmla="*/ 31 h 136"/>
                  <a:gd name="T56" fmla="*/ 105 w 129"/>
                  <a:gd name="T57" fmla="*/ 18 h 136"/>
                  <a:gd name="T58" fmla="*/ 111 w 129"/>
                  <a:gd name="T59" fmla="*/ 18 h 136"/>
                  <a:gd name="T60" fmla="*/ 111 w 129"/>
                  <a:gd name="T61" fmla="*/ 31 h 136"/>
                  <a:gd name="T62" fmla="*/ 111 w 129"/>
                  <a:gd name="T63" fmla="*/ 15 h 136"/>
                  <a:gd name="T64" fmla="*/ 105 w 129"/>
                  <a:gd name="T65" fmla="*/ 15 h 136"/>
                  <a:gd name="T66" fmla="*/ 105 w 129"/>
                  <a:gd name="T67" fmla="*/ 9 h 136"/>
                  <a:gd name="T68" fmla="*/ 111 w 129"/>
                  <a:gd name="T69" fmla="*/ 9 h 136"/>
                  <a:gd name="T70" fmla="*/ 111 w 129"/>
                  <a:gd name="T71" fmla="*/ 15 h 136"/>
                  <a:gd name="T72" fmla="*/ 64 w 129"/>
                  <a:gd name="T73" fmla="*/ 136 h 136"/>
                  <a:gd name="T74" fmla="*/ 0 w 129"/>
                  <a:gd name="T75" fmla="*/ 72 h 136"/>
                  <a:gd name="T76" fmla="*/ 64 w 129"/>
                  <a:gd name="T77" fmla="*/ 8 h 136"/>
                  <a:gd name="T78" fmla="*/ 82 w 129"/>
                  <a:gd name="T79" fmla="*/ 11 h 136"/>
                  <a:gd name="T80" fmla="*/ 80 w 129"/>
                  <a:gd name="T81" fmla="*/ 16 h 136"/>
                  <a:gd name="T82" fmla="*/ 64 w 129"/>
                  <a:gd name="T83" fmla="*/ 14 h 136"/>
                  <a:gd name="T84" fmla="*/ 5 w 129"/>
                  <a:gd name="T85" fmla="*/ 72 h 136"/>
                  <a:gd name="T86" fmla="*/ 64 w 129"/>
                  <a:gd name="T87" fmla="*/ 130 h 136"/>
                  <a:gd name="T88" fmla="*/ 122 w 129"/>
                  <a:gd name="T89" fmla="*/ 72 h 136"/>
                  <a:gd name="T90" fmla="*/ 117 w 129"/>
                  <a:gd name="T91" fmla="*/ 48 h 136"/>
                  <a:gd name="T92" fmla="*/ 122 w 129"/>
                  <a:gd name="T93" fmla="*/ 46 h 136"/>
                  <a:gd name="T94" fmla="*/ 127 w 129"/>
                  <a:gd name="T95" fmla="*/ 72 h 136"/>
                  <a:gd name="T96" fmla="*/ 64 w 129"/>
                  <a:gd name="T9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6">
                    <a:moveTo>
                      <a:pt x="75" y="72"/>
                    </a:moveTo>
                    <a:cubicBezTo>
                      <a:pt x="82" y="68"/>
                      <a:pt x="86" y="60"/>
                      <a:pt x="86" y="52"/>
                    </a:cubicBezTo>
                    <a:cubicBezTo>
                      <a:pt x="86" y="39"/>
                      <a:pt x="76" y="29"/>
                      <a:pt x="64" y="29"/>
                    </a:cubicBezTo>
                    <a:cubicBezTo>
                      <a:pt x="51" y="29"/>
                      <a:pt x="41" y="39"/>
                      <a:pt x="41" y="52"/>
                    </a:cubicBezTo>
                    <a:cubicBezTo>
                      <a:pt x="41" y="60"/>
                      <a:pt x="45" y="68"/>
                      <a:pt x="52" y="72"/>
                    </a:cubicBezTo>
                    <a:cubicBezTo>
                      <a:pt x="39" y="76"/>
                      <a:pt x="30" y="89"/>
                      <a:pt x="30" y="103"/>
                    </a:cubicBezTo>
                    <a:cubicBezTo>
                      <a:pt x="35" y="103"/>
                      <a:pt x="35" y="103"/>
                      <a:pt x="35" y="103"/>
                    </a:cubicBezTo>
                    <a:cubicBezTo>
                      <a:pt x="35" y="87"/>
                      <a:pt x="48" y="75"/>
                      <a:pt x="64" y="75"/>
                    </a:cubicBezTo>
                    <a:cubicBezTo>
                      <a:pt x="79" y="75"/>
                      <a:pt x="92" y="87"/>
                      <a:pt x="92" y="103"/>
                    </a:cubicBezTo>
                    <a:cubicBezTo>
                      <a:pt x="97" y="103"/>
                      <a:pt x="97" y="103"/>
                      <a:pt x="97" y="103"/>
                    </a:cubicBezTo>
                    <a:cubicBezTo>
                      <a:pt x="97" y="89"/>
                      <a:pt x="88" y="76"/>
                      <a:pt x="75" y="72"/>
                    </a:cubicBezTo>
                    <a:close/>
                    <a:moveTo>
                      <a:pt x="46" y="52"/>
                    </a:moveTo>
                    <a:cubicBezTo>
                      <a:pt x="46" y="42"/>
                      <a:pt x="54" y="34"/>
                      <a:pt x="64" y="34"/>
                    </a:cubicBezTo>
                    <a:cubicBezTo>
                      <a:pt x="73" y="34"/>
                      <a:pt x="81" y="42"/>
                      <a:pt x="81" y="52"/>
                    </a:cubicBezTo>
                    <a:cubicBezTo>
                      <a:pt x="81" y="62"/>
                      <a:pt x="73" y="69"/>
                      <a:pt x="64" y="69"/>
                    </a:cubicBezTo>
                    <a:cubicBezTo>
                      <a:pt x="54" y="69"/>
                      <a:pt x="46" y="62"/>
                      <a:pt x="46" y="52"/>
                    </a:cubicBezTo>
                    <a:close/>
                    <a:moveTo>
                      <a:pt x="108" y="42"/>
                    </a:moveTo>
                    <a:cubicBezTo>
                      <a:pt x="96" y="42"/>
                      <a:pt x="87" y="32"/>
                      <a:pt x="87" y="21"/>
                    </a:cubicBezTo>
                    <a:cubicBezTo>
                      <a:pt x="87" y="9"/>
                      <a:pt x="96" y="0"/>
                      <a:pt x="108" y="0"/>
                    </a:cubicBezTo>
                    <a:cubicBezTo>
                      <a:pt x="120" y="0"/>
                      <a:pt x="129" y="9"/>
                      <a:pt x="129" y="21"/>
                    </a:cubicBezTo>
                    <a:cubicBezTo>
                      <a:pt x="129" y="32"/>
                      <a:pt x="120" y="42"/>
                      <a:pt x="108" y="42"/>
                    </a:cubicBezTo>
                    <a:close/>
                    <a:moveTo>
                      <a:pt x="108" y="5"/>
                    </a:moveTo>
                    <a:cubicBezTo>
                      <a:pt x="99" y="5"/>
                      <a:pt x="92" y="12"/>
                      <a:pt x="92" y="21"/>
                    </a:cubicBezTo>
                    <a:cubicBezTo>
                      <a:pt x="92" y="29"/>
                      <a:pt x="99" y="37"/>
                      <a:pt x="108" y="37"/>
                    </a:cubicBezTo>
                    <a:cubicBezTo>
                      <a:pt x="117" y="37"/>
                      <a:pt x="124" y="29"/>
                      <a:pt x="124" y="21"/>
                    </a:cubicBezTo>
                    <a:cubicBezTo>
                      <a:pt x="124" y="12"/>
                      <a:pt x="117" y="5"/>
                      <a:pt x="108" y="5"/>
                    </a:cubicBezTo>
                    <a:close/>
                    <a:moveTo>
                      <a:pt x="111" y="31"/>
                    </a:moveTo>
                    <a:cubicBezTo>
                      <a:pt x="105" y="31"/>
                      <a:pt x="105" y="31"/>
                      <a:pt x="105" y="31"/>
                    </a:cubicBezTo>
                    <a:cubicBezTo>
                      <a:pt x="105" y="18"/>
                      <a:pt x="105" y="18"/>
                      <a:pt x="105" y="18"/>
                    </a:cubicBezTo>
                    <a:cubicBezTo>
                      <a:pt x="111" y="18"/>
                      <a:pt x="111" y="18"/>
                      <a:pt x="111" y="18"/>
                    </a:cubicBezTo>
                    <a:lnTo>
                      <a:pt x="111" y="31"/>
                    </a:lnTo>
                    <a:close/>
                    <a:moveTo>
                      <a:pt x="111" y="15"/>
                    </a:moveTo>
                    <a:cubicBezTo>
                      <a:pt x="105" y="15"/>
                      <a:pt x="105" y="15"/>
                      <a:pt x="105" y="15"/>
                    </a:cubicBezTo>
                    <a:cubicBezTo>
                      <a:pt x="105" y="9"/>
                      <a:pt x="105" y="9"/>
                      <a:pt x="105" y="9"/>
                    </a:cubicBezTo>
                    <a:cubicBezTo>
                      <a:pt x="111" y="9"/>
                      <a:pt x="111" y="9"/>
                      <a:pt x="111" y="9"/>
                    </a:cubicBezTo>
                    <a:lnTo>
                      <a:pt x="111" y="15"/>
                    </a:lnTo>
                    <a:close/>
                    <a:moveTo>
                      <a:pt x="64" y="136"/>
                    </a:moveTo>
                    <a:cubicBezTo>
                      <a:pt x="29" y="136"/>
                      <a:pt x="0" y="107"/>
                      <a:pt x="0" y="72"/>
                    </a:cubicBezTo>
                    <a:cubicBezTo>
                      <a:pt x="0" y="37"/>
                      <a:pt x="29" y="8"/>
                      <a:pt x="64" y="8"/>
                    </a:cubicBezTo>
                    <a:cubicBezTo>
                      <a:pt x="70" y="8"/>
                      <a:pt x="76" y="9"/>
                      <a:pt x="82" y="11"/>
                    </a:cubicBezTo>
                    <a:cubicBezTo>
                      <a:pt x="80" y="16"/>
                      <a:pt x="80" y="16"/>
                      <a:pt x="80" y="16"/>
                    </a:cubicBezTo>
                    <a:cubicBezTo>
                      <a:pt x="75" y="14"/>
                      <a:pt x="69" y="14"/>
                      <a:pt x="64" y="14"/>
                    </a:cubicBezTo>
                    <a:cubicBezTo>
                      <a:pt x="31" y="14"/>
                      <a:pt x="5" y="40"/>
                      <a:pt x="5" y="72"/>
                    </a:cubicBezTo>
                    <a:cubicBezTo>
                      <a:pt x="5" y="104"/>
                      <a:pt x="31" y="130"/>
                      <a:pt x="64" y="130"/>
                    </a:cubicBezTo>
                    <a:cubicBezTo>
                      <a:pt x="96" y="130"/>
                      <a:pt x="122" y="104"/>
                      <a:pt x="122" y="72"/>
                    </a:cubicBezTo>
                    <a:cubicBezTo>
                      <a:pt x="122" y="64"/>
                      <a:pt x="120" y="56"/>
                      <a:pt x="117" y="48"/>
                    </a:cubicBezTo>
                    <a:cubicBezTo>
                      <a:pt x="122" y="46"/>
                      <a:pt x="122" y="46"/>
                      <a:pt x="122" y="46"/>
                    </a:cubicBezTo>
                    <a:cubicBezTo>
                      <a:pt x="125" y="54"/>
                      <a:pt x="127" y="63"/>
                      <a:pt x="127" y="72"/>
                    </a:cubicBezTo>
                    <a:cubicBezTo>
                      <a:pt x="127" y="107"/>
                      <a:pt x="99" y="136"/>
                      <a:pt x="64" y="13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3644"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77" name="Rectangle 9"/>
          <p:cNvSpPr/>
          <p:nvPr/>
        </p:nvSpPr>
        <p:spPr bwMode="auto">
          <a:xfrm>
            <a:off x="270066" y="2082042"/>
            <a:ext cx="1747468" cy="20169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179165" bIns="143333" numCol="1" spcCol="0" rtlCol="0" fromWordArt="0" anchor="t" anchorCtr="0" forceAA="0" compatLnSpc="1">
            <a:prstTxWarp prst="textNoShape">
              <a:avLst/>
            </a:prstTxWarp>
            <a:noAutofit/>
          </a:bodyPr>
          <a:lstStyle/>
          <a:p>
            <a:pPr marL="0" marR="0" lvl="0" indent="0" algn="l" defTabSz="846051" rtl="0" eaLnBrk="1" fontAlgn="auto" latinLnBrk="0" hangingPunct="1">
              <a:lnSpc>
                <a:spcPct val="90000"/>
              </a:lnSpc>
              <a:spcBef>
                <a:spcPts val="588"/>
              </a:spcBef>
              <a:spcAft>
                <a:spcPts val="0"/>
              </a:spcAft>
              <a:buClrTx/>
              <a:buSzTx/>
              <a:buFontTx/>
              <a:buNone/>
              <a:tabLst/>
              <a:defRPr/>
            </a:pPr>
            <a:r>
              <a:rPr kumimoji="0" lang="en-US" sz="2351" b="0" i="0" u="none" strike="noStrike" kern="1200" cap="none" spc="0" normalizeH="0" baseline="0" noProof="0">
                <a:ln>
                  <a:noFill/>
                </a:ln>
                <a:gradFill>
                  <a:gsLst>
                    <a:gs pos="44144">
                      <a:srgbClr val="FFFFFF"/>
                    </a:gs>
                    <a:gs pos="69000">
                      <a:srgbClr val="FFFFFF"/>
                    </a:gs>
                  </a:gsLst>
                  <a:lin ang="5400000" scaled="0"/>
                </a:gradFill>
                <a:effectLst/>
                <a:uLnTx/>
                <a:uFillTx/>
                <a:latin typeface="Segoe UI Light"/>
                <a:ea typeface="+mn-ea"/>
                <a:cs typeface="Segoe UI Semibold" panose="020B0702040204020203" pitchFamily="34" charset="0"/>
              </a:rPr>
              <a:t>Customer &amp; Partner priorities</a:t>
            </a:r>
          </a:p>
        </p:txBody>
      </p:sp>
      <p:sp>
        <p:nvSpPr>
          <p:cNvPr id="89" name="TextBox 32"/>
          <p:cNvSpPr txBox="1"/>
          <p:nvPr/>
        </p:nvSpPr>
        <p:spPr>
          <a:xfrm>
            <a:off x="2063488" y="4143823"/>
            <a:ext cx="9859274" cy="2061777"/>
          </a:xfrm>
          <a:prstGeom prst="rect">
            <a:avLst/>
          </a:prstGeom>
          <a:solidFill>
            <a:srgbClr val="F0F0F0"/>
          </a:solidFill>
        </p:spPr>
        <p:txBody>
          <a:bodyPr vert="horz" wrap="square" lIns="537498" tIns="143333" rIns="179165" bIns="143333" rtlCol="0" anchor="t">
            <a:noAutofit/>
          </a:bodyPr>
          <a:lstStyle/>
          <a:p>
            <a:pPr marL="0" marR="0" lvl="1" indent="0" algn="l" defTabSz="913644" rtl="0" eaLnBrk="1" fontAlgn="base" latinLnBrk="0" hangingPunct="1">
              <a:lnSpc>
                <a:spcPct val="90000"/>
              </a:lnSpc>
              <a:spcBef>
                <a:spcPts val="0"/>
              </a:spcBef>
              <a:spcAft>
                <a:spcPts val="490"/>
              </a:spcAft>
              <a:buClrTx/>
              <a:buSzTx/>
              <a:buFontTx/>
              <a:buNone/>
              <a:tabLst/>
              <a:defRPr/>
            </a:pPr>
            <a:endParaRPr kumimoji="0" lang="en-US" sz="1763" b="0" i="0" u="none" strike="noStrike" kern="1200" cap="none" spc="0" normalizeH="0" baseline="0" noProof="0">
              <a:ln>
                <a:noFill/>
              </a:ln>
              <a:gradFill>
                <a:gsLst>
                  <a:gs pos="57658">
                    <a:srgbClr val="525252"/>
                  </a:gs>
                  <a:gs pos="47000">
                    <a:srgbClr val="525252"/>
                  </a:gs>
                </a:gsLst>
                <a:lin ang="5400000" scaled="0"/>
              </a:gradFill>
              <a:effectLst/>
              <a:uLnTx/>
              <a:uFillTx/>
              <a:latin typeface="Segoe UI"/>
              <a:ea typeface="Segoe UI" panose="020B0502040204020203" pitchFamily="34" charset="0"/>
              <a:cs typeface="Segoe UI Semibold" panose="020B0702040204020203" pitchFamily="34" charset="0"/>
            </a:endParaRPr>
          </a:p>
        </p:txBody>
      </p:sp>
      <p:sp>
        <p:nvSpPr>
          <p:cNvPr id="90" name="Rectangle 89"/>
          <p:cNvSpPr/>
          <p:nvPr/>
        </p:nvSpPr>
        <p:spPr bwMode="auto">
          <a:xfrm>
            <a:off x="270066" y="4143823"/>
            <a:ext cx="1747468" cy="20617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179165" bIns="143333" numCol="1" spcCol="0" rtlCol="0" fromWordArt="0" anchor="t" anchorCtr="0" forceAA="0" compatLnSpc="1">
            <a:prstTxWarp prst="textNoShape">
              <a:avLst/>
            </a:prstTxWarp>
            <a:noAutofit/>
          </a:bodyPr>
          <a:lstStyle/>
          <a:p>
            <a:pPr marL="0" marR="0" lvl="0" indent="0" algn="l" defTabSz="846051" rtl="0" eaLnBrk="1" fontAlgn="auto" latinLnBrk="0" hangingPunct="1">
              <a:lnSpc>
                <a:spcPct val="90000"/>
              </a:lnSpc>
              <a:spcBef>
                <a:spcPts val="588"/>
              </a:spcBef>
              <a:spcAft>
                <a:spcPts val="0"/>
              </a:spcAft>
              <a:buClrTx/>
              <a:buSzTx/>
              <a:buFontTx/>
              <a:buNone/>
              <a:tabLst/>
              <a:defRPr/>
            </a:pPr>
            <a:r>
              <a:rPr kumimoji="0" lang="en-US" sz="2351" b="0" i="0" u="none" strike="noStrike" kern="1200" cap="none" spc="0" normalizeH="0" baseline="0" noProof="0">
                <a:ln>
                  <a:noFill/>
                </a:ln>
                <a:gradFill>
                  <a:gsLst>
                    <a:gs pos="44144">
                      <a:srgbClr val="FFFFFF"/>
                    </a:gs>
                    <a:gs pos="69000">
                      <a:srgbClr val="FFFFFF"/>
                    </a:gs>
                  </a:gsLst>
                  <a:lin ang="5400000" scaled="0"/>
                </a:gradFill>
                <a:effectLst/>
                <a:uLnTx/>
                <a:uFillTx/>
                <a:latin typeface="Segoe UI Light"/>
                <a:ea typeface="+mn-ea"/>
                <a:cs typeface="Segoe UI Semibold" panose="020B0702040204020203" pitchFamily="34" charset="0"/>
              </a:rPr>
              <a:t>Execution priorities</a:t>
            </a:r>
          </a:p>
        </p:txBody>
      </p:sp>
      <p:sp>
        <p:nvSpPr>
          <p:cNvPr id="4" name="Text Placeholder 3"/>
          <p:cNvSpPr>
            <a:spLocks noGrp="1"/>
          </p:cNvSpPr>
          <p:nvPr>
            <p:ph type="body" sz="quarter" idx="26"/>
          </p:nvPr>
        </p:nvSpPr>
        <p:spPr>
          <a:xfrm>
            <a:off x="2062091" y="4143823"/>
            <a:ext cx="9860673" cy="536109"/>
          </a:xfrm>
        </p:spPr>
        <p:txBody>
          <a:bodyPr lIns="548640" tIns="182880" rIns="182880" bIns="146304"/>
          <a:lstStyle>
            <a:lvl1pPr marL="0" marR="0" indent="0" algn="l" defTabSz="913644" rtl="0" eaLnBrk="1" fontAlgn="base" latinLnBrk="0" hangingPunct="1">
              <a:lnSpc>
                <a:spcPct val="75000"/>
              </a:lnSpc>
              <a:spcBef>
                <a:spcPts val="1176"/>
              </a:spcBef>
              <a:spcAft>
                <a:spcPts val="0"/>
              </a:spcAft>
              <a:buClrTx/>
              <a:buSzPct val="90000"/>
              <a:buFont typeface="Arial" pitchFamily="34" charset="0"/>
              <a:buNone/>
              <a:tabLst/>
              <a:defRPr lang="en-US" sz="1763" kern="1200" dirty="0" smtClean="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1pPr>
            <a:lvl2pPr marL="0" indent="0" algn="l" defTabSz="913644" rtl="0" eaLnBrk="1" fontAlgn="base" latinLnBrk="0" hangingPunct="1">
              <a:lnSpc>
                <a:spcPct val="90000"/>
              </a:lnSpc>
              <a:spcAft>
                <a:spcPts val="490"/>
              </a:spcAft>
              <a:buNone/>
              <a:defRPr lang="en-US" sz="1763" kern="1200" dirty="0" smtClean="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2pPr>
            <a:lvl3pPr marL="0" indent="0" algn="l" defTabSz="913644" rtl="0" eaLnBrk="1" fontAlgn="base" latinLnBrk="0" hangingPunct="1">
              <a:lnSpc>
                <a:spcPct val="90000"/>
              </a:lnSpc>
              <a:spcAft>
                <a:spcPts val="490"/>
              </a:spcAft>
              <a:buNone/>
              <a:defRPr lang="en-US" sz="1763" kern="1200" dirty="0" smtClean="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3pPr>
            <a:lvl4pPr marL="0" indent="0" algn="l" defTabSz="913644" rtl="0" eaLnBrk="1" fontAlgn="base" latinLnBrk="0" hangingPunct="1">
              <a:lnSpc>
                <a:spcPct val="90000"/>
              </a:lnSpc>
              <a:spcAft>
                <a:spcPts val="490"/>
              </a:spcAft>
              <a:buNone/>
              <a:defRPr lang="en-US" sz="1763" kern="1200" dirty="0" smtClean="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4pPr>
            <a:lvl5pPr marL="0" indent="0" algn="l" defTabSz="913644" rtl="0" eaLnBrk="1" fontAlgn="base" latinLnBrk="0" hangingPunct="1">
              <a:lnSpc>
                <a:spcPct val="90000"/>
              </a:lnSpc>
              <a:spcAft>
                <a:spcPts val="490"/>
              </a:spcAft>
              <a:buNone/>
              <a:defRPr lang="en-US" sz="1763" kern="1200" dirty="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5pPr>
          </a:lstStyle>
          <a:p>
            <a:pPr lvl="0"/>
            <a:r>
              <a:rPr lang="en-US"/>
              <a:t>Click to edit Master text styles</a:t>
            </a:r>
          </a:p>
        </p:txBody>
      </p:sp>
      <p:sp>
        <p:nvSpPr>
          <p:cNvPr id="48" name="Text Placeholder 24"/>
          <p:cNvSpPr>
            <a:spLocks noGrp="1"/>
          </p:cNvSpPr>
          <p:nvPr>
            <p:ph type="body" sz="quarter" idx="11"/>
          </p:nvPr>
        </p:nvSpPr>
        <p:spPr bwMode="gray">
          <a:xfrm>
            <a:off x="2062204" y="2082042"/>
            <a:ext cx="3245058" cy="785122"/>
          </a:xfrm>
        </p:spPr>
        <p:txBody>
          <a:bodyPr>
            <a:noAutofit/>
          </a:bodyPr>
          <a:lstStyle>
            <a:lvl1pPr marL="0" indent="0" algn="l" defTabSz="846051" rtl="0" eaLnBrk="1" fontAlgn="base" latinLnBrk="0" hangingPunct="1">
              <a:lnSpc>
                <a:spcPct val="90000"/>
              </a:lnSpc>
              <a:spcBef>
                <a:spcPts val="588"/>
              </a:spcBef>
              <a:buNone/>
              <a:defRPr lang="en-US" sz="1959" kern="1200" spc="-29" dirty="0" smtClean="0">
                <a:gradFill>
                  <a:gsLst>
                    <a:gs pos="55856">
                      <a:srgbClr val="0078D7"/>
                    </a:gs>
                    <a:gs pos="34000">
                      <a:srgbClr val="0078D7"/>
                    </a:gs>
                  </a:gsLst>
                  <a:lin ang="5400000" scaled="0"/>
                </a:gradFill>
                <a:latin typeface="+mn-lt"/>
                <a:ea typeface="Segoe UI" pitchFamily="34" charset="0"/>
                <a:cs typeface="Segoe UI Semibold" panose="020B0702040204020203"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1" name="Text Placeholder 24"/>
          <p:cNvSpPr>
            <a:spLocks noGrp="1"/>
          </p:cNvSpPr>
          <p:nvPr>
            <p:ph type="body" sz="quarter" idx="27"/>
          </p:nvPr>
        </p:nvSpPr>
        <p:spPr bwMode="gray">
          <a:xfrm>
            <a:off x="2062204" y="2877884"/>
            <a:ext cx="3245058" cy="1207185"/>
          </a:xfrm>
        </p:spPr>
        <p:txBody>
          <a:bodyPr>
            <a:noAutofit/>
          </a:bodyPr>
          <a:lstStyle>
            <a:lvl1pPr marL="0" indent="0" algn="l" defTabSz="846051" rtl="0" eaLnBrk="1" fontAlgn="base" latinLnBrk="0" hangingPunct="1">
              <a:lnSpc>
                <a:spcPct val="90000"/>
              </a:lnSpc>
              <a:spcBef>
                <a:spcPts val="588"/>
              </a:spcBef>
              <a:buNone/>
              <a:defRPr lang="en-US" sz="1567" kern="1200" dirty="0" smtClean="0">
                <a:gradFill>
                  <a:gsLst>
                    <a:gs pos="15315">
                      <a:srgbClr val="525252"/>
                    </a:gs>
                    <a:gs pos="27928">
                      <a:srgbClr val="525252"/>
                    </a:gs>
                  </a:gsLst>
                  <a:lin ang="5400000" scaled="0"/>
                </a:gradFill>
                <a:latin typeface="+mn-lt"/>
                <a:ea typeface="Segoe UI" pitchFamily="34" charset="0"/>
                <a:cs typeface="Segoe UI"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2" name="Text Placeholder 24"/>
          <p:cNvSpPr>
            <a:spLocks noGrp="1"/>
          </p:cNvSpPr>
          <p:nvPr>
            <p:ph type="body" sz="quarter" idx="28"/>
          </p:nvPr>
        </p:nvSpPr>
        <p:spPr bwMode="gray">
          <a:xfrm>
            <a:off x="5347926" y="2082042"/>
            <a:ext cx="3245058" cy="785122"/>
          </a:xfrm>
        </p:spPr>
        <p:txBody>
          <a:bodyPr>
            <a:noAutofit/>
          </a:bodyPr>
          <a:lstStyle>
            <a:lvl1pPr marL="0" indent="0" algn="l" defTabSz="846051" rtl="0" eaLnBrk="1" fontAlgn="base" latinLnBrk="0" hangingPunct="1">
              <a:lnSpc>
                <a:spcPct val="90000"/>
              </a:lnSpc>
              <a:spcBef>
                <a:spcPts val="588"/>
              </a:spcBef>
              <a:buNone/>
              <a:defRPr lang="en-US" sz="1959" kern="1200" spc="-29" dirty="0" smtClean="0">
                <a:gradFill>
                  <a:gsLst>
                    <a:gs pos="55856">
                      <a:srgbClr val="0078D7"/>
                    </a:gs>
                    <a:gs pos="34000">
                      <a:srgbClr val="0078D7"/>
                    </a:gs>
                  </a:gsLst>
                  <a:lin ang="5400000" scaled="0"/>
                </a:gradFill>
                <a:latin typeface="+mn-lt"/>
                <a:ea typeface="Segoe UI" pitchFamily="34" charset="0"/>
                <a:cs typeface="Segoe UI Semibold" panose="020B0702040204020203"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3" name="Text Placeholder 24"/>
          <p:cNvSpPr>
            <a:spLocks noGrp="1"/>
          </p:cNvSpPr>
          <p:nvPr>
            <p:ph type="body" sz="quarter" idx="29"/>
          </p:nvPr>
        </p:nvSpPr>
        <p:spPr bwMode="gray">
          <a:xfrm>
            <a:off x="5347926" y="2877884"/>
            <a:ext cx="3245058" cy="1207185"/>
          </a:xfrm>
        </p:spPr>
        <p:txBody>
          <a:bodyPr>
            <a:noAutofit/>
          </a:bodyPr>
          <a:lstStyle>
            <a:lvl1pPr marL="0" indent="0" algn="l" defTabSz="846051" rtl="0" eaLnBrk="1" fontAlgn="base" latinLnBrk="0" hangingPunct="1">
              <a:lnSpc>
                <a:spcPct val="90000"/>
              </a:lnSpc>
              <a:spcBef>
                <a:spcPts val="588"/>
              </a:spcBef>
              <a:buNone/>
              <a:defRPr lang="en-US" sz="1567" kern="1200" dirty="0" smtClean="0">
                <a:gradFill>
                  <a:gsLst>
                    <a:gs pos="15315">
                      <a:srgbClr val="525252"/>
                    </a:gs>
                    <a:gs pos="27928">
                      <a:srgbClr val="525252"/>
                    </a:gs>
                  </a:gsLst>
                  <a:lin ang="5400000" scaled="0"/>
                </a:gradFill>
                <a:latin typeface="+mn-lt"/>
                <a:ea typeface="Segoe UI" pitchFamily="34" charset="0"/>
                <a:cs typeface="Segoe UI"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4" name="Text Placeholder 24"/>
          <p:cNvSpPr>
            <a:spLocks noGrp="1"/>
          </p:cNvSpPr>
          <p:nvPr>
            <p:ph type="body" sz="quarter" idx="30"/>
          </p:nvPr>
        </p:nvSpPr>
        <p:spPr bwMode="gray">
          <a:xfrm>
            <a:off x="8633191" y="2082042"/>
            <a:ext cx="3289879" cy="785122"/>
          </a:xfrm>
        </p:spPr>
        <p:txBody>
          <a:bodyPr>
            <a:noAutofit/>
          </a:bodyPr>
          <a:lstStyle>
            <a:lvl1pPr marL="0" indent="0" algn="l" defTabSz="846051" rtl="0" eaLnBrk="1" fontAlgn="base" latinLnBrk="0" hangingPunct="1">
              <a:lnSpc>
                <a:spcPct val="90000"/>
              </a:lnSpc>
              <a:spcBef>
                <a:spcPts val="588"/>
              </a:spcBef>
              <a:buNone/>
              <a:defRPr lang="en-US" sz="1959" kern="1200" spc="-29" dirty="0" smtClean="0">
                <a:gradFill>
                  <a:gsLst>
                    <a:gs pos="55856">
                      <a:srgbClr val="0078D7"/>
                    </a:gs>
                    <a:gs pos="34000">
                      <a:srgbClr val="0078D7"/>
                    </a:gs>
                  </a:gsLst>
                  <a:lin ang="5400000" scaled="0"/>
                </a:gradFill>
                <a:latin typeface="+mn-lt"/>
                <a:ea typeface="Segoe UI" pitchFamily="34" charset="0"/>
                <a:cs typeface="Segoe UI Semibold" panose="020B0702040204020203"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5" name="Text Placeholder 24"/>
          <p:cNvSpPr>
            <a:spLocks noGrp="1"/>
          </p:cNvSpPr>
          <p:nvPr>
            <p:ph type="body" sz="quarter" idx="31"/>
          </p:nvPr>
        </p:nvSpPr>
        <p:spPr bwMode="gray">
          <a:xfrm>
            <a:off x="8633191" y="2877884"/>
            <a:ext cx="3289879" cy="1207185"/>
          </a:xfrm>
        </p:spPr>
        <p:txBody>
          <a:bodyPr>
            <a:noAutofit/>
          </a:bodyPr>
          <a:lstStyle>
            <a:lvl1pPr marL="0" indent="0" algn="l" defTabSz="846051" rtl="0" eaLnBrk="1" fontAlgn="base" latinLnBrk="0" hangingPunct="1">
              <a:lnSpc>
                <a:spcPct val="90000"/>
              </a:lnSpc>
              <a:spcBef>
                <a:spcPts val="588"/>
              </a:spcBef>
              <a:buNone/>
              <a:defRPr lang="en-US" sz="1567" kern="1200" dirty="0" smtClean="0">
                <a:gradFill>
                  <a:gsLst>
                    <a:gs pos="15315">
                      <a:srgbClr val="525252"/>
                    </a:gs>
                    <a:gs pos="27928">
                      <a:srgbClr val="525252"/>
                    </a:gs>
                  </a:gsLst>
                  <a:lin ang="5400000" scaled="0"/>
                </a:gradFill>
                <a:latin typeface="+mn-lt"/>
                <a:ea typeface="Segoe UI" pitchFamily="34" charset="0"/>
                <a:cs typeface="Segoe UI"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40800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800" fill="hold"/>
                                        <p:tgtEl>
                                          <p:spTgt spid="2"/>
                                        </p:tgtEl>
                                        <p:attrNameLst>
                                          <p:attrName>ppt_x</p:attrName>
                                        </p:attrNameLst>
                                      </p:cBhvr>
                                      <p:tavLst>
                                        <p:tav tm="0">
                                          <p:val>
                                            <p:strVal val="#ppt_x"/>
                                          </p:val>
                                        </p:tav>
                                        <p:tav tm="100000">
                                          <p:val>
                                            <p:strVal val="#ppt_x"/>
                                          </p:val>
                                        </p:tav>
                                      </p:tavLst>
                                    </p:anim>
                                    <p:anim calcmode="lin" valueType="num">
                                      <p:cBhvr additive="base">
                                        <p:cTn id="8" dur="800" fill="hold"/>
                                        <p:tgtEl>
                                          <p:spTgt spid="2"/>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nodeType="withEffect">
                                  <p:stCondLst>
                                    <p:cond delay="600"/>
                                  </p:stCondLst>
                                  <p:childTnLst>
                                    <p:animMotion origin="layout" path="M -2.73934E-6 3.25465E-6 L -2.73934E-6 0.10939 " pathEditMode="relative" rAng="0" ptsTypes="AA">
                                      <p:cBhvr>
                                        <p:cTn id="13" dur="700" spd="-100000" fill="hold"/>
                                        <p:tgtEl>
                                          <p:spTgt spid="3"/>
                                        </p:tgtEl>
                                        <p:attrNameLst>
                                          <p:attrName>ppt_x</p:attrName>
                                          <p:attrName>ppt_y</p:attrName>
                                        </p:attrNameLst>
                                      </p:cBhvr>
                                      <p:rCtr x="0" y="5470"/>
                                    </p:animMotion>
                                  </p:childTnLst>
                                </p:cTn>
                              </p:par>
                              <p:par>
                                <p:cTn id="14" presetID="10" presetClass="entr" presetSubtype="0" fill="hold" grpId="0" nodeType="withEffect">
                                  <p:stCondLst>
                                    <p:cond delay="80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42" presetClass="path" presetSubtype="0" decel="100000" fill="hold" grpId="1" nodeType="withEffect">
                                  <p:stCondLst>
                                    <p:cond delay="800"/>
                                  </p:stCondLst>
                                  <p:childTnLst>
                                    <p:animMotion origin="layout" path="M -3.56906E-6 4.64367E-6 L -3.56906E-6 0.10939 " pathEditMode="relative" rAng="0" ptsTypes="AA">
                                      <p:cBhvr>
                                        <p:cTn id="18" dur="700" spd="-100000" fill="hold"/>
                                        <p:tgtEl>
                                          <p:spTgt spid="77"/>
                                        </p:tgtEl>
                                        <p:attrNameLst>
                                          <p:attrName>ppt_x</p:attrName>
                                          <p:attrName>ppt_y</p:attrName>
                                        </p:attrNameLst>
                                      </p:cBhvr>
                                      <p:rCtr x="0" y="5470"/>
                                    </p:animMotion>
                                  </p:childTnLst>
                                </p:cTn>
                              </p:par>
                              <p:par>
                                <p:cTn id="19" presetID="10" presetClass="entr" presetSubtype="0" fill="hold" grpId="0" nodeType="withEffect">
                                  <p:stCondLst>
                                    <p:cond delay="80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42" presetClass="path" presetSubtype="0" decel="100000" fill="hold" grpId="1" nodeType="withEffect">
                                  <p:stCondLst>
                                    <p:cond delay="800"/>
                                  </p:stCondLst>
                                  <p:childTnLst>
                                    <p:animMotion origin="layout" path="M -3.56906E-6 4.64367E-6 L -3.56906E-6 0.10939 " pathEditMode="relative" rAng="0" ptsTypes="AA">
                                      <p:cBhvr>
                                        <p:cTn id="23" dur="700" spd="-100000" fill="hold"/>
                                        <p:tgtEl>
                                          <p:spTgt spid="48"/>
                                        </p:tgtEl>
                                        <p:attrNameLst>
                                          <p:attrName>ppt_x</p:attrName>
                                          <p:attrName>ppt_y</p:attrName>
                                        </p:attrNameLst>
                                      </p:cBhvr>
                                      <p:rCtr x="0" y="5470"/>
                                    </p:animMotion>
                                  </p:childTnLst>
                                </p:cTn>
                              </p:par>
                              <p:par>
                                <p:cTn id="24" presetID="10" presetClass="entr" presetSubtype="0" fill="hold" grpId="0" nodeType="withEffect">
                                  <p:stCondLst>
                                    <p:cond delay="80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42" presetClass="path" presetSubtype="0" decel="100000" fill="hold" grpId="1" nodeType="withEffect">
                                  <p:stCondLst>
                                    <p:cond delay="800"/>
                                  </p:stCondLst>
                                  <p:childTnLst>
                                    <p:animMotion origin="layout" path="M -3.56906E-6 4.64367E-6 L -3.56906E-6 0.10939 " pathEditMode="relative" rAng="0" ptsTypes="AA">
                                      <p:cBhvr>
                                        <p:cTn id="28" dur="700" spd="-100000" fill="hold"/>
                                        <p:tgtEl>
                                          <p:spTgt spid="91"/>
                                        </p:tgtEl>
                                        <p:attrNameLst>
                                          <p:attrName>ppt_x</p:attrName>
                                          <p:attrName>ppt_y</p:attrName>
                                        </p:attrNameLst>
                                      </p:cBhvr>
                                      <p:rCtr x="0" y="5470"/>
                                    </p:animMotion>
                                  </p:childTnLst>
                                </p:cTn>
                              </p:par>
                              <p:par>
                                <p:cTn id="29" presetID="10" presetClass="entr" presetSubtype="0" fill="hold" grpId="0" nodeType="withEffect">
                                  <p:stCondLst>
                                    <p:cond delay="80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42" presetClass="path" presetSubtype="0" decel="100000" fill="hold" grpId="1" nodeType="withEffect">
                                  <p:stCondLst>
                                    <p:cond delay="800"/>
                                  </p:stCondLst>
                                  <p:childTnLst>
                                    <p:animMotion origin="layout" path="M -3.56906E-6 4.64367E-6 L -3.56906E-6 0.10939 " pathEditMode="relative" rAng="0" ptsTypes="AA">
                                      <p:cBhvr>
                                        <p:cTn id="33" dur="700" spd="-100000" fill="hold"/>
                                        <p:tgtEl>
                                          <p:spTgt spid="92"/>
                                        </p:tgtEl>
                                        <p:attrNameLst>
                                          <p:attrName>ppt_x</p:attrName>
                                          <p:attrName>ppt_y</p:attrName>
                                        </p:attrNameLst>
                                      </p:cBhvr>
                                      <p:rCtr x="0" y="5470"/>
                                    </p:animMotion>
                                  </p:childTnLst>
                                </p:cTn>
                              </p:par>
                              <p:par>
                                <p:cTn id="34" presetID="10" presetClass="entr" presetSubtype="0" fill="hold" grpId="0" nodeType="withEffect">
                                  <p:stCondLst>
                                    <p:cond delay="80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42" presetClass="path" presetSubtype="0" decel="100000" fill="hold" grpId="1" nodeType="withEffect">
                                  <p:stCondLst>
                                    <p:cond delay="800"/>
                                  </p:stCondLst>
                                  <p:childTnLst>
                                    <p:animMotion origin="layout" path="M -3.56906E-6 4.64367E-6 L -3.56906E-6 0.10939 " pathEditMode="relative" rAng="0" ptsTypes="AA">
                                      <p:cBhvr>
                                        <p:cTn id="38" dur="700" spd="-100000" fill="hold"/>
                                        <p:tgtEl>
                                          <p:spTgt spid="93"/>
                                        </p:tgtEl>
                                        <p:attrNameLst>
                                          <p:attrName>ppt_x</p:attrName>
                                          <p:attrName>ppt_y</p:attrName>
                                        </p:attrNameLst>
                                      </p:cBhvr>
                                      <p:rCtr x="0" y="5470"/>
                                    </p:animMotion>
                                  </p:childTnLst>
                                </p:cTn>
                              </p:par>
                              <p:par>
                                <p:cTn id="39" presetID="10" presetClass="entr" presetSubtype="0" fill="hold" grpId="0" nodeType="withEffect">
                                  <p:stCondLst>
                                    <p:cond delay="80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500"/>
                                        <p:tgtEl>
                                          <p:spTgt spid="94"/>
                                        </p:tgtEl>
                                      </p:cBhvr>
                                    </p:animEffect>
                                  </p:childTnLst>
                                </p:cTn>
                              </p:par>
                              <p:par>
                                <p:cTn id="42" presetID="42" presetClass="path" presetSubtype="0" decel="100000" fill="hold" grpId="1" nodeType="withEffect">
                                  <p:stCondLst>
                                    <p:cond delay="800"/>
                                  </p:stCondLst>
                                  <p:childTnLst>
                                    <p:animMotion origin="layout" path="M -3.56906E-6 4.64367E-6 L -3.56906E-6 0.10939 " pathEditMode="relative" rAng="0" ptsTypes="AA">
                                      <p:cBhvr>
                                        <p:cTn id="43" dur="700" spd="-100000" fill="hold"/>
                                        <p:tgtEl>
                                          <p:spTgt spid="94"/>
                                        </p:tgtEl>
                                        <p:attrNameLst>
                                          <p:attrName>ppt_x</p:attrName>
                                          <p:attrName>ppt_y</p:attrName>
                                        </p:attrNameLst>
                                      </p:cBhvr>
                                      <p:rCtr x="0" y="5470"/>
                                    </p:animMotion>
                                  </p:childTnLst>
                                </p:cTn>
                              </p:par>
                              <p:par>
                                <p:cTn id="44" presetID="10" presetClass="entr" presetSubtype="0" fill="hold" grpId="0" nodeType="withEffect">
                                  <p:stCondLst>
                                    <p:cond delay="800"/>
                                  </p:stCondLst>
                                  <p:childTnLst>
                                    <p:set>
                                      <p:cBhvr>
                                        <p:cTn id="45" dur="1" fill="hold">
                                          <p:stCondLst>
                                            <p:cond delay="0"/>
                                          </p:stCondLst>
                                        </p:cTn>
                                        <p:tgtEl>
                                          <p:spTgt spid="95"/>
                                        </p:tgtEl>
                                        <p:attrNameLst>
                                          <p:attrName>style.visibility</p:attrName>
                                        </p:attrNameLst>
                                      </p:cBhvr>
                                      <p:to>
                                        <p:strVal val="visible"/>
                                      </p:to>
                                    </p:set>
                                    <p:animEffect transition="in" filter="fade">
                                      <p:cBhvr>
                                        <p:cTn id="46" dur="500"/>
                                        <p:tgtEl>
                                          <p:spTgt spid="95"/>
                                        </p:tgtEl>
                                      </p:cBhvr>
                                    </p:animEffect>
                                  </p:childTnLst>
                                </p:cTn>
                              </p:par>
                              <p:par>
                                <p:cTn id="47" presetID="42" presetClass="path" presetSubtype="0" decel="100000" fill="hold" grpId="1" nodeType="withEffect">
                                  <p:stCondLst>
                                    <p:cond delay="800"/>
                                  </p:stCondLst>
                                  <p:childTnLst>
                                    <p:animMotion origin="layout" path="M -3.56906E-6 4.64367E-6 L -3.56906E-6 0.10939 " pathEditMode="relative" rAng="0" ptsTypes="AA">
                                      <p:cBhvr>
                                        <p:cTn id="48" dur="700" spd="-100000" fill="hold"/>
                                        <p:tgtEl>
                                          <p:spTgt spid="95"/>
                                        </p:tgtEl>
                                        <p:attrNameLst>
                                          <p:attrName>ppt_x</p:attrName>
                                          <p:attrName>ppt_y</p:attrName>
                                        </p:attrNameLst>
                                      </p:cBhvr>
                                      <p:rCtr x="0" y="5470"/>
                                    </p:animMotion>
                                  </p:childTnLst>
                                </p:cTn>
                              </p:par>
                              <p:par>
                                <p:cTn id="49" presetID="10" presetClass="entr" presetSubtype="0" fill="hold" grpId="0" nodeType="withEffect">
                                  <p:stCondLst>
                                    <p:cond delay="80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42" presetClass="path" presetSubtype="0" decel="100000" fill="hold" grpId="1" nodeType="withEffect">
                                  <p:stCondLst>
                                    <p:cond delay="800"/>
                                  </p:stCondLst>
                                  <p:childTnLst>
                                    <p:animMotion origin="layout" path="M -3.56906E-6 4.64367E-6 L -3.56906E-6 0.10939 " pathEditMode="relative" rAng="0" ptsTypes="AA">
                                      <p:cBhvr>
                                        <p:cTn id="53" dur="700" spd="-100000" fill="hold"/>
                                        <p:tgtEl>
                                          <p:spTgt spid="76"/>
                                        </p:tgtEl>
                                        <p:attrNameLst>
                                          <p:attrName>ppt_x</p:attrName>
                                          <p:attrName>ppt_y</p:attrName>
                                        </p:attrNameLst>
                                      </p:cBhvr>
                                      <p:rCtr x="0" y="5470"/>
                                    </p:animMotion>
                                  </p:childTnLst>
                                </p:cTn>
                              </p:par>
                              <p:par>
                                <p:cTn id="54" presetID="10" presetClass="entr" presetSubtype="0" fill="hold" grpId="0" nodeType="withEffect">
                                  <p:stCondLst>
                                    <p:cond delay="80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par>
                                <p:cTn id="57" presetID="42" presetClass="path" presetSubtype="0" decel="100000" fill="hold" grpId="1" nodeType="withEffect">
                                  <p:stCondLst>
                                    <p:cond delay="800"/>
                                  </p:stCondLst>
                                  <p:childTnLst>
                                    <p:animMotion origin="layout" path="M -3.56906E-6 4.64367E-6 L -3.56906E-6 0.10939 " pathEditMode="relative" rAng="0" ptsTypes="AA">
                                      <p:cBhvr>
                                        <p:cTn id="58" dur="700" spd="-100000" fill="hold"/>
                                        <p:tgtEl>
                                          <p:spTgt spid="74"/>
                                        </p:tgtEl>
                                        <p:attrNameLst>
                                          <p:attrName>ppt_x</p:attrName>
                                          <p:attrName>ppt_y</p:attrName>
                                        </p:attrNameLst>
                                      </p:cBhvr>
                                      <p:rCtr x="0" y="5470"/>
                                    </p:animMotion>
                                  </p:childTnLst>
                                </p:cTn>
                              </p:par>
                              <p:par>
                                <p:cTn id="59" presetID="10" presetClass="entr" presetSubtype="0" fill="hold" grpId="0" nodeType="withEffect">
                                  <p:stCondLst>
                                    <p:cond delay="80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42" presetClass="path" presetSubtype="0" decel="100000" fill="hold" grpId="1" nodeType="withEffect">
                                  <p:stCondLst>
                                    <p:cond delay="800"/>
                                  </p:stCondLst>
                                  <p:childTnLst>
                                    <p:animMotion origin="layout" path="M -3.56906E-6 4.64367E-6 L -3.56906E-6 0.10939 " pathEditMode="relative" rAng="0" ptsTypes="AA">
                                      <p:cBhvr>
                                        <p:cTn id="63" dur="700" spd="-100000" fill="hold"/>
                                        <p:tgtEl>
                                          <p:spTgt spid="75"/>
                                        </p:tgtEl>
                                        <p:attrNameLst>
                                          <p:attrName>ppt_x</p:attrName>
                                          <p:attrName>ppt_y</p:attrName>
                                        </p:attrNameLst>
                                      </p:cBhvr>
                                      <p:rCtr x="0" y="5470"/>
                                    </p:animMotion>
                                  </p:childTnLst>
                                </p:cTn>
                              </p:par>
                              <p:par>
                                <p:cTn id="64" presetID="10" presetClass="entr" presetSubtype="0" fill="hold" grpId="0" nodeType="withEffect">
                                  <p:stCondLst>
                                    <p:cond delay="1000"/>
                                  </p:stCondLst>
                                  <p:childTnLst>
                                    <p:set>
                                      <p:cBhvr>
                                        <p:cTn id="65" dur="1" fill="hold">
                                          <p:stCondLst>
                                            <p:cond delay="0"/>
                                          </p:stCondLst>
                                        </p:cTn>
                                        <p:tgtEl>
                                          <p:spTgt spid="90"/>
                                        </p:tgtEl>
                                        <p:attrNameLst>
                                          <p:attrName>style.visibility</p:attrName>
                                        </p:attrNameLst>
                                      </p:cBhvr>
                                      <p:to>
                                        <p:strVal val="visible"/>
                                      </p:to>
                                    </p:set>
                                    <p:animEffect transition="in" filter="fade">
                                      <p:cBhvr>
                                        <p:cTn id="66" dur="500"/>
                                        <p:tgtEl>
                                          <p:spTgt spid="90"/>
                                        </p:tgtEl>
                                      </p:cBhvr>
                                    </p:animEffect>
                                  </p:childTnLst>
                                </p:cTn>
                              </p:par>
                              <p:par>
                                <p:cTn id="67" presetID="42" presetClass="path" presetSubtype="0" decel="100000" fill="hold" grpId="1" nodeType="withEffect">
                                  <p:stCondLst>
                                    <p:cond delay="1000"/>
                                  </p:stCondLst>
                                  <p:childTnLst>
                                    <p:animMotion origin="layout" path="M 0 -1.25284E-6 L 0 0.1094 " pathEditMode="relative" rAng="0" ptsTypes="AA">
                                      <p:cBhvr>
                                        <p:cTn id="68" dur="700" spd="-100000" fill="hold"/>
                                        <p:tgtEl>
                                          <p:spTgt spid="90"/>
                                        </p:tgtEl>
                                        <p:attrNameLst>
                                          <p:attrName>ppt_x</p:attrName>
                                          <p:attrName>ppt_y</p:attrName>
                                        </p:attrNameLst>
                                      </p:cBhvr>
                                      <p:rCtr x="0" y="5470"/>
                                    </p:animMotion>
                                  </p:childTnLst>
                                </p:cTn>
                              </p:par>
                              <p:par>
                                <p:cTn id="69" presetID="10" presetClass="entr" presetSubtype="0" fill="hold" grpId="0" nodeType="withEffect">
                                  <p:stCondLst>
                                    <p:cond delay="100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par>
                                <p:cTn id="72" presetID="42" presetClass="path" presetSubtype="0" decel="100000" fill="hold" grpId="1" nodeType="withEffect">
                                  <p:stCondLst>
                                    <p:cond delay="1000"/>
                                  </p:stCondLst>
                                  <p:childTnLst>
                                    <p:animMotion origin="layout" path="M 0 -1.25284E-6 L 0 0.1094 " pathEditMode="relative" rAng="0" ptsTypes="AA">
                                      <p:cBhvr>
                                        <p:cTn id="73" dur="700" spd="-100000" fill="hold"/>
                                        <p:tgtEl>
                                          <p:spTgt spid="4"/>
                                        </p:tgtEl>
                                        <p:attrNameLst>
                                          <p:attrName>ppt_x</p:attrName>
                                          <p:attrName>ppt_y</p:attrName>
                                        </p:attrNameLst>
                                      </p:cBhvr>
                                      <p:rCtr x="0" y="5470"/>
                                    </p:animMotion>
                                  </p:childTnLst>
                                </p:cTn>
                              </p:par>
                              <p:par>
                                <p:cTn id="74" presetID="10" presetClass="entr" presetSubtype="0" fill="hold" grpId="0" nodeType="withEffect">
                                  <p:stCondLst>
                                    <p:cond delay="1000"/>
                                  </p:stCondLst>
                                  <p:childTnLst>
                                    <p:set>
                                      <p:cBhvr>
                                        <p:cTn id="75" dur="1" fill="hold">
                                          <p:stCondLst>
                                            <p:cond delay="0"/>
                                          </p:stCondLst>
                                        </p:cTn>
                                        <p:tgtEl>
                                          <p:spTgt spid="89"/>
                                        </p:tgtEl>
                                        <p:attrNameLst>
                                          <p:attrName>style.visibility</p:attrName>
                                        </p:attrNameLst>
                                      </p:cBhvr>
                                      <p:to>
                                        <p:strVal val="visible"/>
                                      </p:to>
                                    </p:set>
                                    <p:animEffect transition="in" filter="fade">
                                      <p:cBhvr>
                                        <p:cTn id="76" dur="500"/>
                                        <p:tgtEl>
                                          <p:spTgt spid="89"/>
                                        </p:tgtEl>
                                      </p:cBhvr>
                                    </p:animEffect>
                                  </p:childTnLst>
                                </p:cTn>
                              </p:par>
                              <p:par>
                                <p:cTn id="77" presetID="42" presetClass="path" presetSubtype="0" decel="100000" fill="hold" grpId="1" nodeType="withEffect">
                                  <p:stCondLst>
                                    <p:cond delay="1000"/>
                                  </p:stCondLst>
                                  <p:childTnLst>
                                    <p:animMotion origin="layout" path="M 0 -1.25284E-6 L 0 0.1094 " pathEditMode="relative" rAng="0" ptsTypes="AA">
                                      <p:cBhvr>
                                        <p:cTn id="78" dur="700" spd="-100000" fill="hold"/>
                                        <p:tgtEl>
                                          <p:spTgt spid="89"/>
                                        </p:tgtEl>
                                        <p:attrNameLst>
                                          <p:attrName>ppt_x</p:attrName>
                                          <p:attrName>ppt_y</p:attrName>
                                        </p:attrNameLst>
                                      </p:cBhvr>
                                      <p:rCtr x="0" y="54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75" grpId="0" animBg="1"/>
      <p:bldP spid="75" grpId="1" animBg="1"/>
      <p:bldP spid="76" grpId="0" animBg="1"/>
      <p:bldP spid="76" grpId="1" animBg="1"/>
      <p:bldP spid="2" grpId="0"/>
      <p:bldP spid="77" grpId="0" animBg="1"/>
      <p:bldP spid="77" grpId="1" animBg="1"/>
      <p:bldP spid="89" grpId="0" animBg="1"/>
      <p:bldP spid="89" grpId="1" animBg="1"/>
      <p:bldP spid="90" grpId="0" animBg="1"/>
      <p:bldP spid="90" grpId="1" animBg="1"/>
      <p:bldP spid="4" grpId="0">
        <p:tmplLst>
          <p:tmpl>
            <p:tnLst>
              <p:par>
                <p:cTn presetID="10"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bldP spid="48" grpId="0">
        <p:tmplLst>
          <p:tmpl>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1"/>
      <p:bldP spid="91" grpId="0">
        <p:tmplLst>
          <p:tmpl>
            <p:tnLst>
              <p:par>
                <p:cTn presetID="10" presetClass="entr" presetSubtype="0" fill="hold" nodeType="withEffect">
                  <p:stCondLst>
                    <p:cond delay="80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1" grpId="1"/>
      <p:bldP spid="92" grpId="0">
        <p:tmplLst>
          <p:tmpl>
            <p:tnLst>
              <p:par>
                <p:cTn presetID="10" presetClass="entr" presetSubtype="0" fill="hold" nodeType="withEffect">
                  <p:stCondLst>
                    <p:cond delay="80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2" grpId="1"/>
      <p:bldP spid="93" grpId="0">
        <p:tmplLst>
          <p:tmpl>
            <p:tnLst>
              <p:par>
                <p:cTn presetID="10" presetClass="entr" presetSubtype="0" fill="hold" nodeType="withEffect">
                  <p:stCondLst>
                    <p:cond delay="80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3" grpId="1"/>
      <p:bldP spid="94" grpId="0">
        <p:tmplLst>
          <p:tmpl>
            <p:tnLst>
              <p:par>
                <p:cTn presetID="10" presetClass="entr" presetSubtype="0" fill="hold" nodeType="withEffect">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1"/>
      <p:bldP spid="95" grpId="0">
        <p:tmplLst>
          <p:tmpl>
            <p:tnLst>
              <p:par>
                <p:cTn presetID="10" presetClass="entr" presetSubtype="0" fill="hold" nodeType="withEffect">
                  <p:stCondLst>
                    <p:cond delay="8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5" grpId="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 y="0"/>
            <a:ext cx="12192000" cy="6858000"/>
          </a:xfrm>
          <a:prstGeom prst="rect">
            <a:avLst/>
          </a:prstGeom>
        </p:spPr>
      </p:pic>
      <p:sp>
        <p:nvSpPr>
          <p:cNvPr id="6" name="Rectangle 5"/>
          <p:cNvSpPr/>
          <p:nvPr userDrawn="1"/>
        </p:nvSpPr>
        <p:spPr bwMode="auto">
          <a:xfrm>
            <a:off x="269239" y="291069"/>
            <a:ext cx="6276530" cy="6278977"/>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91" tIns="143354" rIns="179191" bIns="143354"/>
          <a:lstStyle/>
          <a:p>
            <a:pPr algn="ctr" defTabSz="913554">
              <a:lnSpc>
                <a:spcPct val="90000"/>
              </a:lnSpc>
              <a:defRPr/>
            </a:pPr>
            <a:endParaRPr lang="en-US" sz="176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4" y="552665"/>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userDrawn="1"/>
        </p:nvSpPr>
        <p:spPr>
          <a:xfrm>
            <a:off x="9918256" y="-1024186"/>
            <a:ext cx="896425" cy="896552"/>
          </a:xfrm>
          <a:prstGeom prst="rect">
            <a:avLst/>
          </a:prstGeom>
          <a:noFill/>
        </p:spPr>
        <p:txBody>
          <a:bodyPr wrap="none" lIns="179191" tIns="143354" rIns="179191" bIns="143354"/>
          <a:lstStyle/>
          <a:p>
            <a:pPr>
              <a:lnSpc>
                <a:spcPct val="90000"/>
              </a:lnSpc>
              <a:spcAft>
                <a:spcPts val="588"/>
              </a:spcAft>
              <a:defRPr/>
            </a:pPr>
            <a:endParaRPr lang="en-US" sz="1763">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052795" y="-1674809"/>
            <a:ext cx="896425" cy="896552"/>
          </a:xfrm>
          <a:prstGeom prst="rect">
            <a:avLst/>
          </a:prstGeom>
          <a:noFill/>
        </p:spPr>
        <p:txBody>
          <a:bodyPr wrap="none" lIns="179191" tIns="143354" rIns="179191" bIns="143354"/>
          <a:lstStyle/>
          <a:p>
            <a:pPr>
              <a:lnSpc>
                <a:spcPct val="90000"/>
              </a:lnSpc>
              <a:spcAft>
                <a:spcPts val="588"/>
              </a:spcAft>
              <a:defRPr/>
            </a:pPr>
            <a:endParaRPr lang="en-US" sz="1763">
              <a:gradFill>
                <a:gsLst>
                  <a:gs pos="2917">
                    <a:schemeClr val="tx1"/>
                  </a:gs>
                  <a:gs pos="30000">
                    <a:schemeClr val="tx1"/>
                  </a:gs>
                </a:gsLst>
                <a:lin ang="5400000" scaled="0"/>
              </a:gradFill>
              <a:ea typeface="MS PGothic" charset="0"/>
            </a:endParaRPr>
          </a:p>
        </p:txBody>
      </p:sp>
      <p:sp>
        <p:nvSpPr>
          <p:cNvPr id="17" name="Title 1"/>
          <p:cNvSpPr>
            <a:spLocks noGrp="1"/>
          </p:cNvSpPr>
          <p:nvPr>
            <p:ph type="ctrTitle"/>
          </p:nvPr>
        </p:nvSpPr>
        <p:spPr>
          <a:xfrm>
            <a:off x="375955" y="1413021"/>
            <a:ext cx="6171371" cy="2488894"/>
          </a:xfrm>
        </p:spPr>
        <p:txBody>
          <a:bodyPr/>
          <a:lstStyle>
            <a:lvl1pPr>
              <a:defRPr sz="5878"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4" y="5387374"/>
            <a:ext cx="5720046" cy="425950"/>
          </a:xfrm>
        </p:spPr>
        <p:txBody>
          <a:bodyPr anchor="ctr"/>
          <a:lstStyle>
            <a:lvl1pPr marL="0" indent="0" algn="l">
              <a:lnSpc>
                <a:spcPct val="100000"/>
              </a:lnSpc>
              <a:spcBef>
                <a:spcPts val="0"/>
              </a:spcBef>
              <a:buNone/>
              <a:defRPr sz="1568">
                <a:solidFill>
                  <a:schemeClr val="bg1"/>
                </a:solidFill>
                <a:latin typeface="+mj-lt"/>
              </a:defRPr>
            </a:lvl1pPr>
            <a:lvl2pPr marL="447925" indent="0" algn="ctr">
              <a:buNone/>
              <a:defRPr>
                <a:solidFill>
                  <a:schemeClr val="tx1">
                    <a:tint val="75000"/>
                  </a:schemeClr>
                </a:solidFill>
              </a:defRPr>
            </a:lvl2pPr>
            <a:lvl3pPr marL="895848" indent="0" algn="ctr">
              <a:buNone/>
              <a:defRPr>
                <a:solidFill>
                  <a:schemeClr val="tx1">
                    <a:tint val="75000"/>
                  </a:schemeClr>
                </a:solidFill>
              </a:defRPr>
            </a:lvl3pPr>
            <a:lvl4pPr marL="1343773" indent="0" algn="ctr">
              <a:buNone/>
              <a:defRPr>
                <a:solidFill>
                  <a:schemeClr val="tx1">
                    <a:tint val="75000"/>
                  </a:schemeClr>
                </a:solidFill>
              </a:defRPr>
            </a:lvl4pPr>
            <a:lvl5pPr marL="1791697" indent="0" algn="ctr">
              <a:buNone/>
              <a:defRPr>
                <a:solidFill>
                  <a:schemeClr val="tx1">
                    <a:tint val="75000"/>
                  </a:schemeClr>
                </a:solidFill>
              </a:defRPr>
            </a:lvl5pPr>
            <a:lvl6pPr marL="2239622" indent="0" algn="ctr">
              <a:buNone/>
              <a:defRPr>
                <a:solidFill>
                  <a:schemeClr val="tx1">
                    <a:tint val="75000"/>
                  </a:schemeClr>
                </a:solidFill>
              </a:defRPr>
            </a:lvl6pPr>
            <a:lvl7pPr marL="2687545" indent="0" algn="ctr">
              <a:buNone/>
              <a:defRPr>
                <a:solidFill>
                  <a:schemeClr val="tx1">
                    <a:tint val="75000"/>
                  </a:schemeClr>
                </a:solidFill>
              </a:defRPr>
            </a:lvl7pPr>
            <a:lvl8pPr marL="3135470" indent="0" algn="ctr">
              <a:buNone/>
              <a:defRPr>
                <a:solidFill>
                  <a:schemeClr val="tx1">
                    <a:tint val="75000"/>
                  </a:schemeClr>
                </a:solidFill>
              </a:defRPr>
            </a:lvl8pPr>
            <a:lvl9pPr marL="358339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681229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9051-E1F9-492B-B092-F02EB004C9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212AC-1DCD-4A0D-BE04-8FA406D3EBD2}"/>
              </a:ext>
            </a:extLst>
          </p:cNvPr>
          <p:cNvSpPr>
            <a:spLocks noGrp="1"/>
          </p:cNvSpPr>
          <p:nvPr>
            <p:ph sz="half" idx="1"/>
          </p:nvPr>
        </p:nvSpPr>
        <p:spPr>
          <a:xfrm>
            <a:off x="838202" y="1825628"/>
            <a:ext cx="5181600" cy="25978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80C296-F6C3-474D-8C85-F436E2CA27DB}"/>
              </a:ext>
            </a:extLst>
          </p:cNvPr>
          <p:cNvSpPr>
            <a:spLocks noGrp="1"/>
          </p:cNvSpPr>
          <p:nvPr>
            <p:ph sz="half" idx="2"/>
          </p:nvPr>
        </p:nvSpPr>
        <p:spPr>
          <a:xfrm>
            <a:off x="6172200" y="1825628"/>
            <a:ext cx="5181600" cy="25978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4F6819-699D-4405-BDFE-EC05CDC40C2B}"/>
              </a:ext>
            </a:extLst>
          </p:cNvPr>
          <p:cNvSpPr>
            <a:spLocks noGrp="1"/>
          </p:cNvSpPr>
          <p:nvPr>
            <p:ph type="dt" sz="half" idx="10"/>
          </p:nvPr>
        </p:nvSpPr>
        <p:spPr/>
        <p:txBody>
          <a:bodyPr/>
          <a:lstStyle/>
          <a:p>
            <a:fld id="{33E8891D-1BD4-4464-B0D5-A90871EECED1}" type="datetimeFigureOut">
              <a:rPr lang="en-US" smtClean="0"/>
              <a:t>3/27/2023</a:t>
            </a:fld>
            <a:endParaRPr lang="en-US"/>
          </a:p>
        </p:txBody>
      </p:sp>
      <p:sp>
        <p:nvSpPr>
          <p:cNvPr id="6" name="Footer Placeholder 5">
            <a:extLst>
              <a:ext uri="{FF2B5EF4-FFF2-40B4-BE49-F238E27FC236}">
                <a16:creationId xmlns:a16="http://schemas.microsoft.com/office/drawing/2014/main" id="{36DDEFA5-4F4D-4666-BD6B-F03C1C6CE4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AA58B7-8730-4A33-9D9E-353BF17FFDF1}"/>
              </a:ext>
            </a:extLst>
          </p:cNvPr>
          <p:cNvSpPr>
            <a:spLocks noGrp="1"/>
          </p:cNvSpPr>
          <p:nvPr>
            <p:ph type="sldNum" sz="quarter" idx="12"/>
          </p:nvPr>
        </p:nvSpPr>
        <p:spPr/>
        <p:txBody>
          <a:bodyPr/>
          <a:lstStyle/>
          <a:p>
            <a:fld id="{EE092480-E7B1-46FE-B671-AEB05E899D47}" type="slidenum">
              <a:rPr lang="en-US" smtClean="0"/>
              <a:t>‹#›</a:t>
            </a:fld>
            <a:endParaRPr lang="en-US"/>
          </a:p>
        </p:txBody>
      </p:sp>
    </p:spTree>
    <p:extLst>
      <p:ext uri="{BB962C8B-B14F-4D97-AF65-F5344CB8AC3E}">
        <p14:creationId xmlns:p14="http://schemas.microsoft.com/office/powerpoint/2010/main" val="9628472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C123-D337-4E0E-9C81-58B288C43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3D1E0-710E-42F6-AB6C-9D068060CE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A939D-5A23-4EC0-A88A-162283FBF128}"/>
              </a:ext>
            </a:extLst>
          </p:cNvPr>
          <p:cNvSpPr>
            <a:spLocks noGrp="1"/>
          </p:cNvSpPr>
          <p:nvPr>
            <p:ph type="dt" sz="half" idx="10"/>
          </p:nvPr>
        </p:nvSpPr>
        <p:spPr/>
        <p:txBody>
          <a:bodyPr/>
          <a:lstStyle/>
          <a:p>
            <a:fld id="{F4437734-EC1B-4347-ADF4-F87E7EA4AD7A}" type="datetimeFigureOut">
              <a:rPr lang="en-US" smtClean="0"/>
              <a:t>3/27/2023</a:t>
            </a:fld>
            <a:endParaRPr lang="en-US"/>
          </a:p>
        </p:txBody>
      </p:sp>
      <p:sp>
        <p:nvSpPr>
          <p:cNvPr id="5" name="Footer Placeholder 4">
            <a:extLst>
              <a:ext uri="{FF2B5EF4-FFF2-40B4-BE49-F238E27FC236}">
                <a16:creationId xmlns:a16="http://schemas.microsoft.com/office/drawing/2014/main" id="{95307E94-C792-43D8-9772-D2DE3A184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0C19B-38EE-4018-BD25-5DA82C8E284C}"/>
              </a:ext>
            </a:extLst>
          </p:cNvPr>
          <p:cNvSpPr>
            <a:spLocks noGrp="1"/>
          </p:cNvSpPr>
          <p:nvPr>
            <p:ph type="sldNum" sz="quarter" idx="12"/>
          </p:nvPr>
        </p:nvSpPr>
        <p:spPr/>
        <p:txBody>
          <a:bodyPr/>
          <a:lstStyle/>
          <a:p>
            <a:fld id="{452CA970-AC3F-4769-A6E1-71F0F5939E0B}" type="slidenum">
              <a:rPr lang="en-US" smtClean="0"/>
              <a:t>‹#›</a:t>
            </a:fld>
            <a:endParaRPr lang="en-US"/>
          </a:p>
        </p:txBody>
      </p:sp>
    </p:spTree>
    <p:extLst>
      <p:ext uri="{BB962C8B-B14F-4D97-AF65-F5344CB8AC3E}">
        <p14:creationId xmlns:p14="http://schemas.microsoft.com/office/powerpoint/2010/main" val="156177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B8F3-B8A0-4031-A690-18570090D1C0}"/>
              </a:ext>
            </a:extLst>
          </p:cNvPr>
          <p:cNvSpPr>
            <a:spLocks noGrp="1"/>
          </p:cNvSpPr>
          <p:nvPr>
            <p:ph type="title"/>
          </p:nvPr>
        </p:nvSpPr>
        <p:spPr/>
        <p:txBody>
          <a:bodyPr anchor="ctr"/>
          <a:lstStyle>
            <a:lvl1pPr>
              <a:defRPr sz="3198"/>
            </a:lvl1pPr>
          </a:lstStyle>
          <a:p>
            <a:r>
              <a:rPr lang="en-US"/>
              <a:t>Click to edit Master title style</a:t>
            </a:r>
          </a:p>
        </p:txBody>
      </p:sp>
    </p:spTree>
    <p:extLst>
      <p:ext uri="{BB962C8B-B14F-4D97-AF65-F5344CB8AC3E}">
        <p14:creationId xmlns:p14="http://schemas.microsoft.com/office/powerpoint/2010/main" val="41046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8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63" indent="0">
              <a:buNone/>
              <a:defRPr/>
            </a:lvl3pPr>
            <a:lvl4pPr marL="447925" indent="0">
              <a:buNone/>
              <a:defRPr/>
            </a:lvl4pPr>
            <a:lvl5pPr marL="6718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58398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2" y="0"/>
            <a:ext cx="12192000" cy="6858000"/>
          </a:xfrm>
          <a:prstGeom prst="rect">
            <a:avLst/>
          </a:prstGeom>
        </p:spPr>
      </p:pic>
      <p:sp>
        <p:nvSpPr>
          <p:cNvPr id="6" name="Rectangle 5"/>
          <p:cNvSpPr/>
          <p:nvPr userDrawn="1"/>
        </p:nvSpPr>
        <p:spPr bwMode="auto">
          <a:xfrm>
            <a:off x="269239" y="291069"/>
            <a:ext cx="6276530" cy="6278977"/>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91" tIns="143354" rIns="179191" bIns="143354"/>
          <a:lstStyle/>
          <a:p>
            <a:pPr algn="ctr" defTabSz="913554">
              <a:lnSpc>
                <a:spcPct val="90000"/>
              </a:lnSpc>
              <a:defRPr/>
            </a:pPr>
            <a:endParaRPr lang="en-US" sz="176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4" y="552665"/>
            <a:ext cx="1229472"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userDrawn="1"/>
        </p:nvSpPr>
        <p:spPr>
          <a:xfrm>
            <a:off x="9918256" y="-1024186"/>
            <a:ext cx="896425" cy="896552"/>
          </a:xfrm>
          <a:prstGeom prst="rect">
            <a:avLst/>
          </a:prstGeom>
          <a:noFill/>
        </p:spPr>
        <p:txBody>
          <a:bodyPr wrap="none" lIns="179191" tIns="143354" rIns="179191" bIns="143354"/>
          <a:lstStyle/>
          <a:p>
            <a:pPr>
              <a:lnSpc>
                <a:spcPct val="90000"/>
              </a:lnSpc>
              <a:spcAft>
                <a:spcPts val="588"/>
              </a:spcAft>
              <a:defRPr/>
            </a:pPr>
            <a:endParaRPr lang="en-US" sz="1763">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052795" y="-1674809"/>
            <a:ext cx="896425" cy="896552"/>
          </a:xfrm>
          <a:prstGeom prst="rect">
            <a:avLst/>
          </a:prstGeom>
          <a:noFill/>
        </p:spPr>
        <p:txBody>
          <a:bodyPr wrap="none" lIns="179191" tIns="143354" rIns="179191" bIns="143354"/>
          <a:lstStyle/>
          <a:p>
            <a:pPr>
              <a:lnSpc>
                <a:spcPct val="90000"/>
              </a:lnSpc>
              <a:spcAft>
                <a:spcPts val="588"/>
              </a:spcAft>
              <a:defRPr/>
            </a:pPr>
            <a:endParaRPr lang="en-US" sz="1763">
              <a:gradFill>
                <a:gsLst>
                  <a:gs pos="2917">
                    <a:schemeClr val="tx1"/>
                  </a:gs>
                  <a:gs pos="30000">
                    <a:schemeClr val="tx1"/>
                  </a:gs>
                </a:gsLst>
                <a:lin ang="5400000" scaled="0"/>
              </a:gradFill>
              <a:ea typeface="MS PGothic" charset="0"/>
            </a:endParaRPr>
          </a:p>
        </p:txBody>
      </p:sp>
      <p:sp>
        <p:nvSpPr>
          <p:cNvPr id="17" name="Title 1"/>
          <p:cNvSpPr>
            <a:spLocks noGrp="1"/>
          </p:cNvSpPr>
          <p:nvPr>
            <p:ph type="ctrTitle"/>
          </p:nvPr>
        </p:nvSpPr>
        <p:spPr>
          <a:xfrm>
            <a:off x="375955" y="1413021"/>
            <a:ext cx="6171371" cy="2488894"/>
          </a:xfrm>
        </p:spPr>
        <p:txBody>
          <a:bodyPr/>
          <a:lstStyle>
            <a:lvl1pPr>
              <a:defRPr sz="5878"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4" y="5387374"/>
            <a:ext cx="5720046" cy="425950"/>
          </a:xfrm>
        </p:spPr>
        <p:txBody>
          <a:bodyPr anchor="ctr"/>
          <a:lstStyle>
            <a:lvl1pPr marL="0" indent="0" algn="l">
              <a:lnSpc>
                <a:spcPct val="100000"/>
              </a:lnSpc>
              <a:spcBef>
                <a:spcPts val="0"/>
              </a:spcBef>
              <a:buNone/>
              <a:defRPr sz="1568">
                <a:solidFill>
                  <a:schemeClr val="bg1"/>
                </a:solidFill>
                <a:latin typeface="+mj-lt"/>
              </a:defRPr>
            </a:lvl1pPr>
            <a:lvl2pPr marL="447925" indent="0" algn="ctr">
              <a:buNone/>
              <a:defRPr>
                <a:solidFill>
                  <a:schemeClr val="tx1">
                    <a:tint val="75000"/>
                  </a:schemeClr>
                </a:solidFill>
              </a:defRPr>
            </a:lvl2pPr>
            <a:lvl3pPr marL="895848" indent="0" algn="ctr">
              <a:buNone/>
              <a:defRPr>
                <a:solidFill>
                  <a:schemeClr val="tx1">
                    <a:tint val="75000"/>
                  </a:schemeClr>
                </a:solidFill>
              </a:defRPr>
            </a:lvl3pPr>
            <a:lvl4pPr marL="1343773" indent="0" algn="ctr">
              <a:buNone/>
              <a:defRPr>
                <a:solidFill>
                  <a:schemeClr val="tx1">
                    <a:tint val="75000"/>
                  </a:schemeClr>
                </a:solidFill>
              </a:defRPr>
            </a:lvl4pPr>
            <a:lvl5pPr marL="1791697" indent="0" algn="ctr">
              <a:buNone/>
              <a:defRPr>
                <a:solidFill>
                  <a:schemeClr val="tx1">
                    <a:tint val="75000"/>
                  </a:schemeClr>
                </a:solidFill>
              </a:defRPr>
            </a:lvl5pPr>
            <a:lvl6pPr marL="2239622" indent="0" algn="ctr">
              <a:buNone/>
              <a:defRPr>
                <a:solidFill>
                  <a:schemeClr val="tx1">
                    <a:tint val="75000"/>
                  </a:schemeClr>
                </a:solidFill>
              </a:defRPr>
            </a:lvl6pPr>
            <a:lvl7pPr marL="2687545" indent="0" algn="ctr">
              <a:buNone/>
              <a:defRPr>
                <a:solidFill>
                  <a:schemeClr val="tx1">
                    <a:tint val="75000"/>
                  </a:schemeClr>
                </a:solidFill>
              </a:defRPr>
            </a:lvl7pPr>
            <a:lvl8pPr marL="3135470" indent="0" algn="ctr">
              <a:buNone/>
              <a:defRPr>
                <a:solidFill>
                  <a:schemeClr val="tx1">
                    <a:tint val="75000"/>
                  </a:schemeClr>
                </a:solidFill>
              </a:defRPr>
            </a:lvl8pPr>
            <a:lvl9pPr marL="3583394"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1109321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Go-Dos Slide">
    <p:bg bwMode="auto">
      <p:bgRef idx="1001">
        <a:schemeClr val="bg2"/>
      </p:bgRef>
    </p:bg>
    <p:spTree>
      <p:nvGrpSpPr>
        <p:cNvPr id="1" name=""/>
        <p:cNvGrpSpPr/>
        <p:nvPr/>
      </p:nvGrpSpPr>
      <p:grpSpPr>
        <a:xfrm>
          <a:off x="0" y="0"/>
          <a:ext cx="0" cy="0"/>
          <a:chOff x="0" y="0"/>
          <a:chExt cx="0" cy="0"/>
        </a:xfrm>
      </p:grpSpPr>
      <p:sp>
        <p:nvSpPr>
          <p:cNvPr id="74" name="Rectangle 31"/>
          <p:cNvSpPr/>
          <p:nvPr/>
        </p:nvSpPr>
        <p:spPr bwMode="gray">
          <a:xfrm>
            <a:off x="5347926" y="2082042"/>
            <a:ext cx="3244598" cy="2016956"/>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179165" bIns="143333" numCol="1" spcCol="0" rtlCol="0" fromWordArt="0" anchor="t" anchorCtr="0" forceAA="0" compatLnSpc="1">
            <a:prstTxWarp prst="textNoShape">
              <a:avLst/>
            </a:prstTxWarp>
            <a:noAutofit/>
          </a:bodyPr>
          <a:lstStyle/>
          <a:p>
            <a:pPr marL="0" marR="0" lvl="0" indent="0" algn="l" defTabSz="846051" rtl="0" eaLnBrk="1" fontAlgn="base" latinLnBrk="0" hangingPunct="1">
              <a:lnSpc>
                <a:spcPct val="90000"/>
              </a:lnSpc>
              <a:spcBef>
                <a:spcPts val="588"/>
              </a:spcBef>
              <a:spcAft>
                <a:spcPts val="0"/>
              </a:spcAft>
              <a:buClrTx/>
              <a:buSzTx/>
              <a:buFontTx/>
              <a:buNone/>
              <a:tabLst/>
              <a:defRPr/>
            </a:pPr>
            <a:endParaRPr kumimoji="0" lang="en-US" sz="1567" b="0" i="0" u="none" strike="noStrike" kern="1200" cap="none" spc="0" normalizeH="0" baseline="0" noProof="0">
              <a:ln>
                <a:noFill/>
              </a:ln>
              <a:gradFill>
                <a:gsLst>
                  <a:gs pos="15315">
                    <a:srgbClr val="525252"/>
                  </a:gs>
                  <a:gs pos="27928">
                    <a:srgbClr val="525252"/>
                  </a:gs>
                </a:gsLst>
                <a:lin ang="5400000" scaled="0"/>
              </a:gradFill>
              <a:effectLst/>
              <a:uLnTx/>
              <a:uFillTx/>
              <a:latin typeface="Segoe UI"/>
              <a:ea typeface="Segoe UI" pitchFamily="34" charset="0"/>
              <a:cs typeface="Segoe UI" pitchFamily="34" charset="0"/>
            </a:endParaRPr>
          </a:p>
        </p:txBody>
      </p:sp>
      <p:sp>
        <p:nvSpPr>
          <p:cNvPr id="75" name="Rectangle 3"/>
          <p:cNvSpPr/>
          <p:nvPr/>
        </p:nvSpPr>
        <p:spPr bwMode="gray">
          <a:xfrm>
            <a:off x="8633190" y="2082042"/>
            <a:ext cx="3288746" cy="2016956"/>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89584" bIns="143333" numCol="1" spcCol="0" rtlCol="0" fromWordArt="0" anchor="t" anchorCtr="0" forceAA="0" compatLnSpc="1">
            <a:prstTxWarp prst="textNoShape">
              <a:avLst/>
            </a:prstTxWarp>
            <a:noAutofit/>
          </a:bodyPr>
          <a:lstStyle/>
          <a:p>
            <a:pPr marL="0" marR="0" lvl="0" indent="0" algn="l" defTabSz="846051" rtl="0" eaLnBrk="1" fontAlgn="base" latinLnBrk="0" hangingPunct="1">
              <a:lnSpc>
                <a:spcPct val="90000"/>
              </a:lnSpc>
              <a:spcBef>
                <a:spcPts val="588"/>
              </a:spcBef>
              <a:spcAft>
                <a:spcPts val="0"/>
              </a:spcAft>
              <a:buClrTx/>
              <a:buSzTx/>
              <a:buFontTx/>
              <a:buNone/>
              <a:tabLst/>
              <a:defRPr/>
            </a:pPr>
            <a:endParaRPr kumimoji="0" lang="en-US" sz="1567" b="0" i="0" u="none" strike="noStrike" kern="1200" cap="none" spc="0" normalizeH="0" baseline="0" noProof="0">
              <a:ln>
                <a:noFill/>
              </a:ln>
              <a:gradFill>
                <a:gsLst>
                  <a:gs pos="15315">
                    <a:srgbClr val="525252"/>
                  </a:gs>
                  <a:gs pos="27928">
                    <a:srgbClr val="525252"/>
                  </a:gs>
                </a:gsLst>
                <a:lin ang="5400000" scaled="0"/>
              </a:gradFill>
              <a:effectLst/>
              <a:uLnTx/>
              <a:uFillTx/>
              <a:latin typeface="Segoe UI"/>
              <a:ea typeface="Segoe UI" pitchFamily="34" charset="0"/>
              <a:cs typeface="Segoe UI" pitchFamily="34" charset="0"/>
            </a:endParaRPr>
          </a:p>
        </p:txBody>
      </p:sp>
      <p:sp>
        <p:nvSpPr>
          <p:cNvPr id="76" name="Rectangle 38"/>
          <p:cNvSpPr/>
          <p:nvPr/>
        </p:nvSpPr>
        <p:spPr bwMode="gray">
          <a:xfrm>
            <a:off x="2062205" y="2082042"/>
            <a:ext cx="3244598" cy="2016956"/>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179165" bIns="143333" numCol="1" spcCol="0" rtlCol="0" fromWordArt="0" anchor="t" anchorCtr="0" forceAA="0" compatLnSpc="1">
            <a:prstTxWarp prst="textNoShape">
              <a:avLst/>
            </a:prstTxWarp>
            <a:noAutofit/>
          </a:bodyPr>
          <a:lstStyle/>
          <a:p>
            <a:pPr marL="0" marR="0" lvl="0" indent="0" algn="l" defTabSz="846051" rtl="0" eaLnBrk="1" fontAlgn="base" latinLnBrk="0" hangingPunct="1">
              <a:lnSpc>
                <a:spcPct val="90000"/>
              </a:lnSpc>
              <a:spcBef>
                <a:spcPts val="588"/>
              </a:spcBef>
              <a:spcAft>
                <a:spcPts val="0"/>
              </a:spcAft>
              <a:buClrTx/>
              <a:buSzTx/>
              <a:buFontTx/>
              <a:buNone/>
              <a:tabLst/>
              <a:defRPr/>
            </a:pPr>
            <a:endParaRPr kumimoji="0" lang="en-US" sz="1567" b="1" i="0" u="none" strike="noStrike" kern="1200" cap="none" spc="0" normalizeH="0" baseline="0" noProof="0">
              <a:ln>
                <a:noFill/>
              </a:ln>
              <a:gradFill>
                <a:gsLst>
                  <a:gs pos="15315">
                    <a:srgbClr val="525252"/>
                  </a:gs>
                  <a:gs pos="27928">
                    <a:srgbClr val="525252"/>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64" name="DELAY"/>
          <p:cNvSpPr/>
          <p:nvPr/>
        </p:nvSpPr>
        <p:spPr bwMode="auto">
          <a:xfrm>
            <a:off x="10311325" y="-695009"/>
            <a:ext cx="448212" cy="4404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6" rIns="0" bIns="45696" numCol="1" rtlCol="0" anchor="ctr" anchorCtr="0" compatLnSpc="1">
            <a:prstTxWarp prst="textNoShape">
              <a:avLst/>
            </a:prstTxWarp>
          </a:bodyPr>
          <a:lstStyle/>
          <a:p>
            <a:pPr marL="0" marR="0" lvl="0" indent="0" algn="ctr" defTabSz="913554" rtl="0" eaLnBrk="1" fontAlgn="base" latinLnBrk="0" hangingPunct="1">
              <a:lnSpc>
                <a:spcPct val="100000"/>
              </a:lnSpc>
              <a:spcBef>
                <a:spcPct val="0"/>
              </a:spcBef>
              <a:spcAft>
                <a:spcPct val="0"/>
              </a:spcAft>
              <a:buClrTx/>
              <a:buSzTx/>
              <a:buFontTx/>
              <a:buNone/>
              <a:tabLst/>
              <a:defRPr/>
            </a:pPr>
            <a:endParaRPr kumimoji="0" lang="en-US" sz="195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 name="Group 2"/>
          <p:cNvGrpSpPr/>
          <p:nvPr/>
        </p:nvGrpSpPr>
        <p:grpSpPr>
          <a:xfrm>
            <a:off x="2221248" y="1691616"/>
            <a:ext cx="9587258" cy="236330"/>
            <a:chOff x="2265787" y="1725291"/>
            <a:chExt cx="9779502" cy="241035"/>
          </a:xfrm>
        </p:grpSpPr>
        <p:grpSp>
          <p:nvGrpSpPr>
            <p:cNvPr id="39" name="Group 38"/>
            <p:cNvGrpSpPr/>
            <p:nvPr/>
          </p:nvGrpSpPr>
          <p:grpSpPr>
            <a:xfrm>
              <a:off x="2265787" y="1758748"/>
              <a:ext cx="2462229" cy="193771"/>
              <a:chOff x="2274750" y="2126625"/>
              <a:chExt cx="2462578" cy="193798"/>
            </a:xfrm>
          </p:grpSpPr>
          <p:sp>
            <p:nvSpPr>
              <p:cNvPr id="71" name="Freeform 13"/>
              <p:cNvSpPr>
                <a:spLocks noChangeAspect="1"/>
              </p:cNvSpPr>
              <p:nvPr/>
            </p:nvSpPr>
            <p:spPr bwMode="auto">
              <a:xfrm>
                <a:off x="2274750" y="2126625"/>
                <a:ext cx="322374" cy="188572"/>
              </a:xfrm>
              <a:custGeom>
                <a:avLst/>
                <a:gdLst>
                  <a:gd name="T0" fmla="*/ 155 w 194"/>
                  <a:gd name="T1" fmla="*/ 25 h 112"/>
                  <a:gd name="T2" fmla="*/ 130 w 194"/>
                  <a:gd name="T3" fmla="*/ 34 h 112"/>
                  <a:gd name="T4" fmla="*/ 130 w 194"/>
                  <a:gd name="T5" fmla="*/ 31 h 112"/>
                  <a:gd name="T6" fmla="*/ 82 w 194"/>
                  <a:gd name="T7" fmla="*/ 0 h 112"/>
                  <a:gd name="T8" fmla="*/ 32 w 194"/>
                  <a:gd name="T9" fmla="*/ 41 h 112"/>
                  <a:gd name="T10" fmla="*/ 32 w 194"/>
                  <a:gd name="T11" fmla="*/ 44 h 112"/>
                  <a:gd name="T12" fmla="*/ 29 w 194"/>
                  <a:gd name="T13" fmla="*/ 44 h 112"/>
                  <a:gd name="T14" fmla="*/ 0 w 194"/>
                  <a:gd name="T15" fmla="*/ 73 h 112"/>
                  <a:gd name="T16" fmla="*/ 24 w 194"/>
                  <a:gd name="T17" fmla="*/ 102 h 112"/>
                  <a:gd name="T18" fmla="*/ 29 w 194"/>
                  <a:gd name="T19" fmla="*/ 102 h 112"/>
                  <a:gd name="T20" fmla="*/ 72 w 194"/>
                  <a:gd name="T21" fmla="*/ 102 h 112"/>
                  <a:gd name="T22" fmla="*/ 66 w 194"/>
                  <a:gd name="T23" fmla="*/ 108 h 112"/>
                  <a:gd name="T24" fmla="*/ 70 w 194"/>
                  <a:gd name="T25" fmla="*/ 112 h 112"/>
                  <a:gd name="T26" fmla="*/ 82 w 194"/>
                  <a:gd name="T27" fmla="*/ 99 h 112"/>
                  <a:gd name="T28" fmla="*/ 70 w 194"/>
                  <a:gd name="T29" fmla="*/ 86 h 112"/>
                  <a:gd name="T30" fmla="*/ 66 w 194"/>
                  <a:gd name="T31" fmla="*/ 90 h 112"/>
                  <a:gd name="T32" fmla="*/ 72 w 194"/>
                  <a:gd name="T33" fmla="*/ 96 h 112"/>
                  <a:gd name="T34" fmla="*/ 29 w 194"/>
                  <a:gd name="T35" fmla="*/ 96 h 112"/>
                  <a:gd name="T36" fmla="*/ 25 w 194"/>
                  <a:gd name="T37" fmla="*/ 96 h 112"/>
                  <a:gd name="T38" fmla="*/ 6 w 194"/>
                  <a:gd name="T39" fmla="*/ 73 h 112"/>
                  <a:gd name="T40" fmla="*/ 29 w 194"/>
                  <a:gd name="T41" fmla="*/ 50 h 112"/>
                  <a:gd name="T42" fmla="*/ 37 w 194"/>
                  <a:gd name="T43" fmla="*/ 50 h 112"/>
                  <a:gd name="T44" fmla="*/ 37 w 194"/>
                  <a:gd name="T45" fmla="*/ 42 h 112"/>
                  <a:gd name="T46" fmla="*/ 82 w 194"/>
                  <a:gd name="T47" fmla="*/ 5 h 112"/>
                  <a:gd name="T48" fmla="*/ 124 w 194"/>
                  <a:gd name="T49" fmla="*/ 33 h 112"/>
                  <a:gd name="T50" fmla="*/ 128 w 194"/>
                  <a:gd name="T51" fmla="*/ 45 h 112"/>
                  <a:gd name="T52" fmla="*/ 132 w 194"/>
                  <a:gd name="T53" fmla="*/ 40 h 112"/>
                  <a:gd name="T54" fmla="*/ 155 w 194"/>
                  <a:gd name="T55" fmla="*/ 30 h 112"/>
                  <a:gd name="T56" fmla="*/ 188 w 194"/>
                  <a:gd name="T57" fmla="*/ 63 h 112"/>
                  <a:gd name="T58" fmla="*/ 155 w 194"/>
                  <a:gd name="T59" fmla="*/ 96 h 112"/>
                  <a:gd name="T60" fmla="*/ 118 w 194"/>
                  <a:gd name="T61" fmla="*/ 96 h 112"/>
                  <a:gd name="T62" fmla="*/ 124 w 194"/>
                  <a:gd name="T63" fmla="*/ 90 h 112"/>
                  <a:gd name="T64" fmla="*/ 120 w 194"/>
                  <a:gd name="T65" fmla="*/ 86 h 112"/>
                  <a:gd name="T66" fmla="*/ 108 w 194"/>
                  <a:gd name="T67" fmla="*/ 99 h 112"/>
                  <a:gd name="T68" fmla="*/ 120 w 194"/>
                  <a:gd name="T69" fmla="*/ 112 h 112"/>
                  <a:gd name="T70" fmla="*/ 124 w 194"/>
                  <a:gd name="T71" fmla="*/ 108 h 112"/>
                  <a:gd name="T72" fmla="*/ 118 w 194"/>
                  <a:gd name="T73" fmla="*/ 102 h 112"/>
                  <a:gd name="T74" fmla="*/ 155 w 194"/>
                  <a:gd name="T75" fmla="*/ 102 h 112"/>
                  <a:gd name="T76" fmla="*/ 194 w 194"/>
                  <a:gd name="T77" fmla="*/ 63 h 112"/>
                  <a:gd name="T78" fmla="*/ 155 w 194"/>
                  <a:gd name="T79" fmla="*/ 2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112">
                    <a:moveTo>
                      <a:pt x="155" y="25"/>
                    </a:moveTo>
                    <a:cubicBezTo>
                      <a:pt x="146" y="25"/>
                      <a:pt x="137" y="28"/>
                      <a:pt x="130" y="34"/>
                    </a:cubicBezTo>
                    <a:cubicBezTo>
                      <a:pt x="130" y="31"/>
                      <a:pt x="130" y="31"/>
                      <a:pt x="130" y="31"/>
                    </a:cubicBezTo>
                    <a:cubicBezTo>
                      <a:pt x="121" y="12"/>
                      <a:pt x="103" y="0"/>
                      <a:pt x="82" y="0"/>
                    </a:cubicBezTo>
                    <a:cubicBezTo>
                      <a:pt x="58" y="0"/>
                      <a:pt x="37" y="17"/>
                      <a:pt x="32" y="41"/>
                    </a:cubicBezTo>
                    <a:cubicBezTo>
                      <a:pt x="32" y="44"/>
                      <a:pt x="32" y="44"/>
                      <a:pt x="32" y="44"/>
                    </a:cubicBezTo>
                    <a:cubicBezTo>
                      <a:pt x="29" y="44"/>
                      <a:pt x="29" y="44"/>
                      <a:pt x="29" y="44"/>
                    </a:cubicBezTo>
                    <a:cubicBezTo>
                      <a:pt x="13" y="44"/>
                      <a:pt x="0" y="57"/>
                      <a:pt x="0" y="73"/>
                    </a:cubicBezTo>
                    <a:cubicBezTo>
                      <a:pt x="0" y="87"/>
                      <a:pt x="10" y="99"/>
                      <a:pt x="24" y="102"/>
                    </a:cubicBezTo>
                    <a:cubicBezTo>
                      <a:pt x="29" y="102"/>
                      <a:pt x="29" y="102"/>
                      <a:pt x="29" y="102"/>
                    </a:cubicBezTo>
                    <a:cubicBezTo>
                      <a:pt x="72" y="102"/>
                      <a:pt x="72" y="102"/>
                      <a:pt x="72" y="102"/>
                    </a:cubicBezTo>
                    <a:cubicBezTo>
                      <a:pt x="66" y="108"/>
                      <a:pt x="66" y="108"/>
                      <a:pt x="66" y="108"/>
                    </a:cubicBezTo>
                    <a:cubicBezTo>
                      <a:pt x="70" y="112"/>
                      <a:pt x="70" y="112"/>
                      <a:pt x="70" y="112"/>
                    </a:cubicBezTo>
                    <a:cubicBezTo>
                      <a:pt x="82" y="99"/>
                      <a:pt x="82" y="99"/>
                      <a:pt x="82" y="99"/>
                    </a:cubicBezTo>
                    <a:cubicBezTo>
                      <a:pt x="70" y="86"/>
                      <a:pt x="70" y="86"/>
                      <a:pt x="70" y="86"/>
                    </a:cubicBezTo>
                    <a:cubicBezTo>
                      <a:pt x="66" y="90"/>
                      <a:pt x="66" y="90"/>
                      <a:pt x="66" y="90"/>
                    </a:cubicBezTo>
                    <a:cubicBezTo>
                      <a:pt x="72" y="96"/>
                      <a:pt x="72" y="96"/>
                      <a:pt x="72" y="96"/>
                    </a:cubicBezTo>
                    <a:cubicBezTo>
                      <a:pt x="29" y="96"/>
                      <a:pt x="29" y="96"/>
                      <a:pt x="29" y="96"/>
                    </a:cubicBezTo>
                    <a:cubicBezTo>
                      <a:pt x="25" y="96"/>
                      <a:pt x="25" y="96"/>
                      <a:pt x="25" y="96"/>
                    </a:cubicBezTo>
                    <a:cubicBezTo>
                      <a:pt x="14" y="94"/>
                      <a:pt x="6" y="84"/>
                      <a:pt x="6" y="73"/>
                    </a:cubicBezTo>
                    <a:cubicBezTo>
                      <a:pt x="6" y="60"/>
                      <a:pt x="16" y="50"/>
                      <a:pt x="29" y="50"/>
                    </a:cubicBezTo>
                    <a:cubicBezTo>
                      <a:pt x="37" y="50"/>
                      <a:pt x="37" y="50"/>
                      <a:pt x="37" y="50"/>
                    </a:cubicBezTo>
                    <a:cubicBezTo>
                      <a:pt x="37" y="42"/>
                      <a:pt x="37" y="42"/>
                      <a:pt x="37" y="42"/>
                    </a:cubicBezTo>
                    <a:cubicBezTo>
                      <a:pt x="42" y="20"/>
                      <a:pt x="61" y="5"/>
                      <a:pt x="82" y="5"/>
                    </a:cubicBezTo>
                    <a:cubicBezTo>
                      <a:pt x="101" y="5"/>
                      <a:pt x="117" y="16"/>
                      <a:pt x="124" y="33"/>
                    </a:cubicBezTo>
                    <a:cubicBezTo>
                      <a:pt x="128" y="45"/>
                      <a:pt x="128" y="45"/>
                      <a:pt x="128" y="45"/>
                    </a:cubicBezTo>
                    <a:cubicBezTo>
                      <a:pt x="132" y="40"/>
                      <a:pt x="132" y="40"/>
                      <a:pt x="132" y="40"/>
                    </a:cubicBezTo>
                    <a:cubicBezTo>
                      <a:pt x="138" y="34"/>
                      <a:pt x="146" y="30"/>
                      <a:pt x="155" y="30"/>
                    </a:cubicBezTo>
                    <a:cubicBezTo>
                      <a:pt x="173" y="30"/>
                      <a:pt x="188" y="45"/>
                      <a:pt x="188" y="63"/>
                    </a:cubicBezTo>
                    <a:cubicBezTo>
                      <a:pt x="188" y="82"/>
                      <a:pt x="173" y="96"/>
                      <a:pt x="155" y="96"/>
                    </a:cubicBezTo>
                    <a:cubicBezTo>
                      <a:pt x="118" y="96"/>
                      <a:pt x="118" y="96"/>
                      <a:pt x="118" y="96"/>
                    </a:cubicBezTo>
                    <a:cubicBezTo>
                      <a:pt x="124" y="90"/>
                      <a:pt x="124" y="90"/>
                      <a:pt x="124" y="90"/>
                    </a:cubicBezTo>
                    <a:cubicBezTo>
                      <a:pt x="120" y="86"/>
                      <a:pt x="120" y="86"/>
                      <a:pt x="120" y="86"/>
                    </a:cubicBezTo>
                    <a:cubicBezTo>
                      <a:pt x="108" y="99"/>
                      <a:pt x="108" y="99"/>
                      <a:pt x="108" y="99"/>
                    </a:cubicBezTo>
                    <a:cubicBezTo>
                      <a:pt x="120" y="112"/>
                      <a:pt x="120" y="112"/>
                      <a:pt x="120" y="112"/>
                    </a:cubicBezTo>
                    <a:cubicBezTo>
                      <a:pt x="124" y="108"/>
                      <a:pt x="124" y="108"/>
                      <a:pt x="124" y="108"/>
                    </a:cubicBezTo>
                    <a:cubicBezTo>
                      <a:pt x="118" y="102"/>
                      <a:pt x="118" y="102"/>
                      <a:pt x="118" y="102"/>
                    </a:cubicBezTo>
                    <a:cubicBezTo>
                      <a:pt x="155" y="102"/>
                      <a:pt x="155" y="102"/>
                      <a:pt x="155" y="102"/>
                    </a:cubicBezTo>
                    <a:cubicBezTo>
                      <a:pt x="176" y="102"/>
                      <a:pt x="194" y="85"/>
                      <a:pt x="194" y="63"/>
                    </a:cubicBezTo>
                    <a:cubicBezTo>
                      <a:pt x="194" y="42"/>
                      <a:pt x="176" y="25"/>
                      <a:pt x="155" y="25"/>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3644"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p:cNvSpPr txBox="1"/>
              <p:nvPr/>
            </p:nvSpPr>
            <p:spPr>
              <a:xfrm>
                <a:off x="2597124" y="2126625"/>
                <a:ext cx="2140204" cy="193798"/>
              </a:xfrm>
              <a:prstGeom prst="rect">
                <a:avLst/>
              </a:prstGeom>
              <a:noFill/>
            </p:spPr>
            <p:txBody>
              <a:bodyPr wrap="square" lIns="91427" tIns="0" rIns="0" bIns="0" rtlCol="0" anchor="t" anchorCtr="0">
                <a:spAutoFit/>
              </a:bodyPr>
              <a:lstStyle/>
              <a:p>
                <a:pPr marL="0" marR="0" lvl="0" indent="0" algn="l" defTabSz="913644"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a:ln>
                      <a:noFill/>
                    </a:ln>
                    <a:gradFill>
                      <a:gsLst>
                        <a:gs pos="17699">
                          <a:srgbClr val="505050"/>
                        </a:gs>
                        <a:gs pos="46847">
                          <a:srgbClr val="505050"/>
                        </a:gs>
                      </a:gsLst>
                      <a:lin ang="5400000" scaled="1"/>
                    </a:gradFill>
                    <a:effectLst/>
                    <a:uLnTx/>
                    <a:uFillTx/>
                    <a:latin typeface="Segoe UI"/>
                    <a:ea typeface="+mn-ea"/>
                    <a:cs typeface="Segoe UI Semilight" panose="020B0402040204020203" pitchFamily="34" charset="0"/>
                  </a:rPr>
                  <a:t>Build the intelligent cloud </a:t>
                </a:r>
              </a:p>
            </p:txBody>
          </p:sp>
        </p:grpSp>
        <p:grpSp>
          <p:nvGrpSpPr>
            <p:cNvPr id="65" name="Group 64"/>
            <p:cNvGrpSpPr/>
            <p:nvPr/>
          </p:nvGrpSpPr>
          <p:grpSpPr>
            <a:xfrm>
              <a:off x="5065931" y="1736921"/>
              <a:ext cx="3711947" cy="216101"/>
              <a:chOff x="5077648" y="2104795"/>
              <a:chExt cx="3712473" cy="216131"/>
            </a:xfrm>
          </p:grpSpPr>
          <p:sp>
            <p:nvSpPr>
              <p:cNvPr id="69" name="TextBox 68"/>
              <p:cNvSpPr txBox="1"/>
              <p:nvPr/>
            </p:nvSpPr>
            <p:spPr>
              <a:xfrm>
                <a:off x="5292480" y="2126625"/>
                <a:ext cx="3497641" cy="193798"/>
              </a:xfrm>
              <a:prstGeom prst="rect">
                <a:avLst/>
              </a:prstGeom>
              <a:noFill/>
            </p:spPr>
            <p:txBody>
              <a:bodyPr wrap="square" lIns="91427" tIns="0" rIns="0" bIns="0" rtlCol="0" anchor="t" anchorCtr="0">
                <a:spAutoFit/>
              </a:bodyPr>
              <a:lstStyle/>
              <a:p>
                <a:pPr marL="0" marR="0" lvl="0" indent="0" algn="l" defTabSz="913644"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a:ln>
                      <a:noFill/>
                    </a:ln>
                    <a:gradFill>
                      <a:gsLst>
                        <a:gs pos="17699">
                          <a:srgbClr val="505050"/>
                        </a:gs>
                        <a:gs pos="46847">
                          <a:srgbClr val="505050"/>
                        </a:gs>
                      </a:gsLst>
                      <a:lin ang="5400000" scaled="1"/>
                    </a:gradFill>
                    <a:effectLst/>
                    <a:uLnTx/>
                    <a:uFillTx/>
                    <a:latin typeface="Segoe UI"/>
                    <a:ea typeface="+mn-ea"/>
                    <a:cs typeface="Segoe UI Semilight" panose="020B0402040204020203" pitchFamily="34" charset="0"/>
                  </a:rPr>
                  <a:t>Reinvent productivity &amp; business processes</a:t>
                </a:r>
              </a:p>
            </p:txBody>
          </p:sp>
          <p:sp>
            <p:nvSpPr>
              <p:cNvPr id="70" name="Freeform 5"/>
              <p:cNvSpPr>
                <a:spLocks noChangeAspect="1" noEditPoints="1"/>
              </p:cNvSpPr>
              <p:nvPr/>
            </p:nvSpPr>
            <p:spPr bwMode="auto">
              <a:xfrm>
                <a:off x="5077648" y="2104795"/>
                <a:ext cx="214833" cy="216131"/>
              </a:xfrm>
              <a:custGeom>
                <a:avLst/>
                <a:gdLst>
                  <a:gd name="T0" fmla="*/ 135 w 137"/>
                  <a:gd name="T1" fmla="*/ 73 h 138"/>
                  <a:gd name="T2" fmla="*/ 70 w 137"/>
                  <a:gd name="T3" fmla="*/ 138 h 138"/>
                  <a:gd name="T4" fmla="*/ 40 w 137"/>
                  <a:gd name="T5" fmla="*/ 131 h 138"/>
                  <a:gd name="T6" fmla="*/ 42 w 137"/>
                  <a:gd name="T7" fmla="*/ 126 h 138"/>
                  <a:gd name="T8" fmla="*/ 70 w 137"/>
                  <a:gd name="T9" fmla="*/ 133 h 138"/>
                  <a:gd name="T10" fmla="*/ 130 w 137"/>
                  <a:gd name="T11" fmla="*/ 73 h 138"/>
                  <a:gd name="T12" fmla="*/ 124 w 137"/>
                  <a:gd name="T13" fmla="*/ 49 h 138"/>
                  <a:gd name="T14" fmla="*/ 129 w 137"/>
                  <a:gd name="T15" fmla="*/ 47 h 138"/>
                  <a:gd name="T16" fmla="*/ 135 w 137"/>
                  <a:gd name="T17" fmla="*/ 73 h 138"/>
                  <a:gd name="T18" fmla="*/ 70 w 137"/>
                  <a:gd name="T19" fmla="*/ 14 h 138"/>
                  <a:gd name="T20" fmla="*/ 88 w 137"/>
                  <a:gd name="T21" fmla="*/ 17 h 138"/>
                  <a:gd name="T22" fmla="*/ 90 w 137"/>
                  <a:gd name="T23" fmla="*/ 12 h 138"/>
                  <a:gd name="T24" fmla="*/ 70 w 137"/>
                  <a:gd name="T25" fmla="*/ 9 h 138"/>
                  <a:gd name="T26" fmla="*/ 5 w 137"/>
                  <a:gd name="T27" fmla="*/ 73 h 138"/>
                  <a:gd name="T28" fmla="*/ 10 w 137"/>
                  <a:gd name="T29" fmla="*/ 99 h 138"/>
                  <a:gd name="T30" fmla="*/ 1 w 137"/>
                  <a:gd name="T31" fmla="*/ 97 h 138"/>
                  <a:gd name="T32" fmla="*/ 0 w 137"/>
                  <a:gd name="T33" fmla="*/ 102 h 138"/>
                  <a:gd name="T34" fmla="*/ 18 w 137"/>
                  <a:gd name="T35" fmla="*/ 106 h 138"/>
                  <a:gd name="T36" fmla="*/ 23 w 137"/>
                  <a:gd name="T37" fmla="*/ 89 h 138"/>
                  <a:gd name="T38" fmla="*/ 18 w 137"/>
                  <a:gd name="T39" fmla="*/ 87 h 138"/>
                  <a:gd name="T40" fmla="*/ 15 w 137"/>
                  <a:gd name="T41" fmla="*/ 96 h 138"/>
                  <a:gd name="T42" fmla="*/ 10 w 137"/>
                  <a:gd name="T43" fmla="*/ 73 h 138"/>
                  <a:gd name="T44" fmla="*/ 70 w 137"/>
                  <a:gd name="T45" fmla="*/ 14 h 138"/>
                  <a:gd name="T46" fmla="*/ 66 w 137"/>
                  <a:gd name="T47" fmla="*/ 24 h 138"/>
                  <a:gd name="T48" fmla="*/ 66 w 137"/>
                  <a:gd name="T49" fmla="*/ 75 h 138"/>
                  <a:gd name="T50" fmla="*/ 100 w 137"/>
                  <a:gd name="T51" fmla="*/ 103 h 138"/>
                  <a:gd name="T52" fmla="*/ 103 w 137"/>
                  <a:gd name="T53" fmla="*/ 99 h 138"/>
                  <a:gd name="T54" fmla="*/ 72 w 137"/>
                  <a:gd name="T55" fmla="*/ 73 h 138"/>
                  <a:gd name="T56" fmla="*/ 72 w 137"/>
                  <a:gd name="T57" fmla="*/ 24 h 138"/>
                  <a:gd name="T58" fmla="*/ 66 w 137"/>
                  <a:gd name="T59" fmla="*/ 24 h 138"/>
                  <a:gd name="T60" fmla="*/ 137 w 137"/>
                  <a:gd name="T61" fmla="*/ 21 h 138"/>
                  <a:gd name="T62" fmla="*/ 116 w 137"/>
                  <a:gd name="T63" fmla="*/ 0 h 138"/>
                  <a:gd name="T64" fmla="*/ 95 w 137"/>
                  <a:gd name="T65" fmla="*/ 21 h 138"/>
                  <a:gd name="T66" fmla="*/ 116 w 137"/>
                  <a:gd name="T67" fmla="*/ 42 h 138"/>
                  <a:gd name="T68" fmla="*/ 137 w 137"/>
                  <a:gd name="T69" fmla="*/ 21 h 138"/>
                  <a:gd name="T70" fmla="*/ 132 w 137"/>
                  <a:gd name="T71" fmla="*/ 21 h 138"/>
                  <a:gd name="T72" fmla="*/ 116 w 137"/>
                  <a:gd name="T73" fmla="*/ 37 h 138"/>
                  <a:gd name="T74" fmla="*/ 100 w 137"/>
                  <a:gd name="T75" fmla="*/ 21 h 138"/>
                  <a:gd name="T76" fmla="*/ 116 w 137"/>
                  <a:gd name="T77" fmla="*/ 5 h 138"/>
                  <a:gd name="T78" fmla="*/ 132 w 137"/>
                  <a:gd name="T79" fmla="*/ 21 h 138"/>
                  <a:gd name="T80" fmla="*/ 119 w 137"/>
                  <a:gd name="T81" fmla="*/ 10 h 138"/>
                  <a:gd name="T82" fmla="*/ 114 w 137"/>
                  <a:gd name="T83" fmla="*/ 10 h 138"/>
                  <a:gd name="T84" fmla="*/ 114 w 137"/>
                  <a:gd name="T85" fmla="*/ 23 h 138"/>
                  <a:gd name="T86" fmla="*/ 119 w 137"/>
                  <a:gd name="T87" fmla="*/ 23 h 138"/>
                  <a:gd name="T88" fmla="*/ 119 w 137"/>
                  <a:gd name="T89" fmla="*/ 10 h 138"/>
                  <a:gd name="T90" fmla="*/ 119 w 137"/>
                  <a:gd name="T91" fmla="*/ 27 h 138"/>
                  <a:gd name="T92" fmla="*/ 114 w 137"/>
                  <a:gd name="T93" fmla="*/ 27 h 138"/>
                  <a:gd name="T94" fmla="*/ 114 w 137"/>
                  <a:gd name="T95" fmla="*/ 32 h 138"/>
                  <a:gd name="T96" fmla="*/ 119 w 137"/>
                  <a:gd name="T97" fmla="*/ 32 h 138"/>
                  <a:gd name="T98" fmla="*/ 119 w 137"/>
                  <a:gd name="T99" fmla="*/ 2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 h="138">
                    <a:moveTo>
                      <a:pt x="135" y="73"/>
                    </a:moveTo>
                    <a:cubicBezTo>
                      <a:pt x="135" y="109"/>
                      <a:pt x="106" y="138"/>
                      <a:pt x="70" y="138"/>
                    </a:cubicBezTo>
                    <a:cubicBezTo>
                      <a:pt x="59" y="138"/>
                      <a:pt x="49" y="136"/>
                      <a:pt x="40" y="131"/>
                    </a:cubicBezTo>
                    <a:cubicBezTo>
                      <a:pt x="42" y="126"/>
                      <a:pt x="42" y="126"/>
                      <a:pt x="42" y="126"/>
                    </a:cubicBezTo>
                    <a:cubicBezTo>
                      <a:pt x="51" y="131"/>
                      <a:pt x="60" y="133"/>
                      <a:pt x="70" y="133"/>
                    </a:cubicBezTo>
                    <a:cubicBezTo>
                      <a:pt x="103" y="133"/>
                      <a:pt x="130" y="106"/>
                      <a:pt x="130" y="73"/>
                    </a:cubicBezTo>
                    <a:cubicBezTo>
                      <a:pt x="130" y="65"/>
                      <a:pt x="128" y="57"/>
                      <a:pt x="124" y="49"/>
                    </a:cubicBezTo>
                    <a:cubicBezTo>
                      <a:pt x="129" y="47"/>
                      <a:pt x="129" y="47"/>
                      <a:pt x="129" y="47"/>
                    </a:cubicBezTo>
                    <a:cubicBezTo>
                      <a:pt x="133" y="55"/>
                      <a:pt x="135" y="64"/>
                      <a:pt x="135" y="73"/>
                    </a:cubicBezTo>
                    <a:close/>
                    <a:moveTo>
                      <a:pt x="70" y="14"/>
                    </a:moveTo>
                    <a:cubicBezTo>
                      <a:pt x="76" y="14"/>
                      <a:pt x="82" y="15"/>
                      <a:pt x="88" y="17"/>
                    </a:cubicBezTo>
                    <a:cubicBezTo>
                      <a:pt x="90" y="12"/>
                      <a:pt x="90" y="12"/>
                      <a:pt x="90" y="12"/>
                    </a:cubicBezTo>
                    <a:cubicBezTo>
                      <a:pt x="84" y="10"/>
                      <a:pt x="77" y="9"/>
                      <a:pt x="70" y="9"/>
                    </a:cubicBezTo>
                    <a:cubicBezTo>
                      <a:pt x="34" y="9"/>
                      <a:pt x="5" y="38"/>
                      <a:pt x="5" y="73"/>
                    </a:cubicBezTo>
                    <a:cubicBezTo>
                      <a:pt x="5" y="82"/>
                      <a:pt x="7" y="91"/>
                      <a:pt x="10" y="99"/>
                    </a:cubicBezTo>
                    <a:cubicBezTo>
                      <a:pt x="1" y="97"/>
                      <a:pt x="1" y="97"/>
                      <a:pt x="1" y="97"/>
                    </a:cubicBezTo>
                    <a:cubicBezTo>
                      <a:pt x="0" y="102"/>
                      <a:pt x="0" y="102"/>
                      <a:pt x="0" y="102"/>
                    </a:cubicBezTo>
                    <a:cubicBezTo>
                      <a:pt x="18" y="106"/>
                      <a:pt x="18" y="106"/>
                      <a:pt x="18" y="106"/>
                    </a:cubicBezTo>
                    <a:cubicBezTo>
                      <a:pt x="23" y="89"/>
                      <a:pt x="23" y="89"/>
                      <a:pt x="23" y="89"/>
                    </a:cubicBezTo>
                    <a:cubicBezTo>
                      <a:pt x="18" y="87"/>
                      <a:pt x="18" y="87"/>
                      <a:pt x="18" y="87"/>
                    </a:cubicBezTo>
                    <a:cubicBezTo>
                      <a:pt x="15" y="96"/>
                      <a:pt x="15" y="96"/>
                      <a:pt x="15" y="96"/>
                    </a:cubicBezTo>
                    <a:cubicBezTo>
                      <a:pt x="12" y="89"/>
                      <a:pt x="10" y="81"/>
                      <a:pt x="10" y="73"/>
                    </a:cubicBezTo>
                    <a:cubicBezTo>
                      <a:pt x="10" y="40"/>
                      <a:pt x="37" y="14"/>
                      <a:pt x="70" y="14"/>
                    </a:cubicBezTo>
                    <a:close/>
                    <a:moveTo>
                      <a:pt x="66" y="24"/>
                    </a:moveTo>
                    <a:cubicBezTo>
                      <a:pt x="66" y="75"/>
                      <a:pt x="66" y="75"/>
                      <a:pt x="66" y="75"/>
                    </a:cubicBezTo>
                    <a:cubicBezTo>
                      <a:pt x="100" y="103"/>
                      <a:pt x="100" y="103"/>
                      <a:pt x="100" y="103"/>
                    </a:cubicBezTo>
                    <a:cubicBezTo>
                      <a:pt x="103" y="99"/>
                      <a:pt x="103" y="99"/>
                      <a:pt x="103" y="99"/>
                    </a:cubicBezTo>
                    <a:cubicBezTo>
                      <a:pt x="72" y="73"/>
                      <a:pt x="72" y="73"/>
                      <a:pt x="72" y="73"/>
                    </a:cubicBezTo>
                    <a:cubicBezTo>
                      <a:pt x="72" y="24"/>
                      <a:pt x="72" y="24"/>
                      <a:pt x="72" y="24"/>
                    </a:cubicBezTo>
                    <a:lnTo>
                      <a:pt x="66" y="24"/>
                    </a:lnTo>
                    <a:close/>
                    <a:moveTo>
                      <a:pt x="137" y="21"/>
                    </a:moveTo>
                    <a:cubicBezTo>
                      <a:pt x="137" y="9"/>
                      <a:pt x="128" y="0"/>
                      <a:pt x="116" y="0"/>
                    </a:cubicBezTo>
                    <a:cubicBezTo>
                      <a:pt x="105" y="0"/>
                      <a:pt x="95" y="9"/>
                      <a:pt x="95" y="21"/>
                    </a:cubicBezTo>
                    <a:cubicBezTo>
                      <a:pt x="95" y="32"/>
                      <a:pt x="105" y="42"/>
                      <a:pt x="116" y="42"/>
                    </a:cubicBezTo>
                    <a:cubicBezTo>
                      <a:pt x="128" y="42"/>
                      <a:pt x="137" y="32"/>
                      <a:pt x="137" y="21"/>
                    </a:cubicBezTo>
                    <a:close/>
                    <a:moveTo>
                      <a:pt x="132" y="21"/>
                    </a:moveTo>
                    <a:cubicBezTo>
                      <a:pt x="132" y="30"/>
                      <a:pt x="125" y="37"/>
                      <a:pt x="116" y="37"/>
                    </a:cubicBezTo>
                    <a:cubicBezTo>
                      <a:pt x="107" y="37"/>
                      <a:pt x="100" y="30"/>
                      <a:pt x="100" y="21"/>
                    </a:cubicBezTo>
                    <a:cubicBezTo>
                      <a:pt x="100" y="12"/>
                      <a:pt x="107" y="5"/>
                      <a:pt x="116" y="5"/>
                    </a:cubicBezTo>
                    <a:cubicBezTo>
                      <a:pt x="125" y="5"/>
                      <a:pt x="132" y="12"/>
                      <a:pt x="132" y="21"/>
                    </a:cubicBezTo>
                    <a:close/>
                    <a:moveTo>
                      <a:pt x="119" y="10"/>
                    </a:moveTo>
                    <a:cubicBezTo>
                      <a:pt x="114" y="10"/>
                      <a:pt x="114" y="10"/>
                      <a:pt x="114" y="10"/>
                    </a:cubicBezTo>
                    <a:cubicBezTo>
                      <a:pt x="114" y="23"/>
                      <a:pt x="114" y="23"/>
                      <a:pt x="114" y="23"/>
                    </a:cubicBezTo>
                    <a:cubicBezTo>
                      <a:pt x="119" y="23"/>
                      <a:pt x="119" y="23"/>
                      <a:pt x="119" y="23"/>
                    </a:cubicBezTo>
                    <a:lnTo>
                      <a:pt x="119" y="10"/>
                    </a:lnTo>
                    <a:close/>
                    <a:moveTo>
                      <a:pt x="119" y="27"/>
                    </a:moveTo>
                    <a:cubicBezTo>
                      <a:pt x="114" y="27"/>
                      <a:pt x="114" y="27"/>
                      <a:pt x="114" y="27"/>
                    </a:cubicBezTo>
                    <a:cubicBezTo>
                      <a:pt x="114" y="32"/>
                      <a:pt x="114" y="32"/>
                      <a:pt x="114" y="32"/>
                    </a:cubicBezTo>
                    <a:cubicBezTo>
                      <a:pt x="119" y="32"/>
                      <a:pt x="119" y="32"/>
                      <a:pt x="119" y="32"/>
                    </a:cubicBezTo>
                    <a:lnTo>
                      <a:pt x="119" y="27"/>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3644"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p:cNvGrpSpPr/>
            <p:nvPr/>
          </p:nvGrpSpPr>
          <p:grpSpPr>
            <a:xfrm>
              <a:off x="9093849" y="1725291"/>
              <a:ext cx="2951440" cy="241035"/>
              <a:chOff x="9084730" y="2093163"/>
              <a:chExt cx="2951859" cy="241069"/>
            </a:xfrm>
          </p:grpSpPr>
          <p:sp>
            <p:nvSpPr>
              <p:cNvPr id="67" name="TextBox 66"/>
              <p:cNvSpPr txBox="1"/>
              <p:nvPr/>
            </p:nvSpPr>
            <p:spPr>
              <a:xfrm>
                <a:off x="9314040" y="2126625"/>
                <a:ext cx="2722549" cy="193799"/>
              </a:xfrm>
              <a:prstGeom prst="rect">
                <a:avLst/>
              </a:prstGeom>
              <a:noFill/>
            </p:spPr>
            <p:txBody>
              <a:bodyPr wrap="square" lIns="91427" tIns="0" rIns="0" bIns="0" rtlCol="0" anchor="t" anchorCtr="0">
                <a:spAutoFit/>
              </a:bodyPr>
              <a:lstStyle/>
              <a:p>
                <a:pPr marL="0" marR="0" lvl="0" indent="0" algn="l" defTabSz="913644" rtl="0" eaLnBrk="1" fontAlgn="auto" latinLnBrk="0" hangingPunct="1">
                  <a:lnSpc>
                    <a:spcPct val="90000"/>
                  </a:lnSpc>
                  <a:spcBef>
                    <a:spcPts val="0"/>
                  </a:spcBef>
                  <a:spcAft>
                    <a:spcPts val="0"/>
                  </a:spcAft>
                  <a:buClrTx/>
                  <a:buSzTx/>
                  <a:buFontTx/>
                  <a:buNone/>
                  <a:tabLst/>
                  <a:defRPr/>
                </a:pPr>
                <a:r>
                  <a:rPr kumimoji="0" lang="en-US" sz="1371" b="0" i="0" u="none" strike="noStrike" kern="1200" cap="none" spc="0" normalizeH="0" baseline="0" noProof="0">
                    <a:ln>
                      <a:noFill/>
                    </a:ln>
                    <a:gradFill>
                      <a:gsLst>
                        <a:gs pos="17699">
                          <a:srgbClr val="505050"/>
                        </a:gs>
                        <a:gs pos="46847">
                          <a:srgbClr val="505050"/>
                        </a:gs>
                      </a:gsLst>
                      <a:lin ang="5400000" scaled="1"/>
                    </a:gradFill>
                    <a:effectLst/>
                    <a:uLnTx/>
                    <a:uFillTx/>
                    <a:latin typeface="Segoe UI"/>
                    <a:ea typeface="+mn-ea"/>
                    <a:cs typeface="Segoe UI Semilight" panose="020B0402040204020203" pitchFamily="34" charset="0"/>
                  </a:rPr>
                  <a:t>Create more personal computing</a:t>
                </a:r>
              </a:p>
            </p:txBody>
          </p:sp>
          <p:sp>
            <p:nvSpPr>
              <p:cNvPr id="68" name="Freeform 9"/>
              <p:cNvSpPr>
                <a:spLocks noChangeAspect="1" noEditPoints="1"/>
              </p:cNvSpPr>
              <p:nvPr/>
            </p:nvSpPr>
            <p:spPr bwMode="auto">
              <a:xfrm>
                <a:off x="9084730" y="2093163"/>
                <a:ext cx="229310" cy="241069"/>
              </a:xfrm>
              <a:custGeom>
                <a:avLst/>
                <a:gdLst>
                  <a:gd name="T0" fmla="*/ 75 w 129"/>
                  <a:gd name="T1" fmla="*/ 72 h 136"/>
                  <a:gd name="T2" fmla="*/ 86 w 129"/>
                  <a:gd name="T3" fmla="*/ 52 h 136"/>
                  <a:gd name="T4" fmla="*/ 64 w 129"/>
                  <a:gd name="T5" fmla="*/ 29 h 136"/>
                  <a:gd name="T6" fmla="*/ 41 w 129"/>
                  <a:gd name="T7" fmla="*/ 52 h 136"/>
                  <a:gd name="T8" fmla="*/ 52 w 129"/>
                  <a:gd name="T9" fmla="*/ 72 h 136"/>
                  <a:gd name="T10" fmla="*/ 30 w 129"/>
                  <a:gd name="T11" fmla="*/ 103 h 136"/>
                  <a:gd name="T12" fmla="*/ 35 w 129"/>
                  <a:gd name="T13" fmla="*/ 103 h 136"/>
                  <a:gd name="T14" fmla="*/ 64 w 129"/>
                  <a:gd name="T15" fmla="*/ 75 h 136"/>
                  <a:gd name="T16" fmla="*/ 92 w 129"/>
                  <a:gd name="T17" fmla="*/ 103 h 136"/>
                  <a:gd name="T18" fmla="*/ 97 w 129"/>
                  <a:gd name="T19" fmla="*/ 103 h 136"/>
                  <a:gd name="T20" fmla="*/ 75 w 129"/>
                  <a:gd name="T21" fmla="*/ 72 h 136"/>
                  <a:gd name="T22" fmla="*/ 46 w 129"/>
                  <a:gd name="T23" fmla="*/ 52 h 136"/>
                  <a:gd name="T24" fmla="*/ 64 w 129"/>
                  <a:gd name="T25" fmla="*/ 34 h 136"/>
                  <a:gd name="T26" fmla="*/ 81 w 129"/>
                  <a:gd name="T27" fmla="*/ 52 h 136"/>
                  <a:gd name="T28" fmla="*/ 64 w 129"/>
                  <a:gd name="T29" fmla="*/ 69 h 136"/>
                  <a:gd name="T30" fmla="*/ 46 w 129"/>
                  <a:gd name="T31" fmla="*/ 52 h 136"/>
                  <a:gd name="T32" fmla="*/ 108 w 129"/>
                  <a:gd name="T33" fmla="*/ 42 h 136"/>
                  <a:gd name="T34" fmla="*/ 87 w 129"/>
                  <a:gd name="T35" fmla="*/ 21 h 136"/>
                  <a:gd name="T36" fmla="*/ 108 w 129"/>
                  <a:gd name="T37" fmla="*/ 0 h 136"/>
                  <a:gd name="T38" fmla="*/ 129 w 129"/>
                  <a:gd name="T39" fmla="*/ 21 h 136"/>
                  <a:gd name="T40" fmla="*/ 108 w 129"/>
                  <a:gd name="T41" fmla="*/ 42 h 136"/>
                  <a:gd name="T42" fmla="*/ 108 w 129"/>
                  <a:gd name="T43" fmla="*/ 5 h 136"/>
                  <a:gd name="T44" fmla="*/ 92 w 129"/>
                  <a:gd name="T45" fmla="*/ 21 h 136"/>
                  <a:gd name="T46" fmla="*/ 108 w 129"/>
                  <a:gd name="T47" fmla="*/ 37 h 136"/>
                  <a:gd name="T48" fmla="*/ 124 w 129"/>
                  <a:gd name="T49" fmla="*/ 21 h 136"/>
                  <a:gd name="T50" fmla="*/ 108 w 129"/>
                  <a:gd name="T51" fmla="*/ 5 h 136"/>
                  <a:gd name="T52" fmla="*/ 111 w 129"/>
                  <a:gd name="T53" fmla="*/ 31 h 136"/>
                  <a:gd name="T54" fmla="*/ 105 w 129"/>
                  <a:gd name="T55" fmla="*/ 31 h 136"/>
                  <a:gd name="T56" fmla="*/ 105 w 129"/>
                  <a:gd name="T57" fmla="*/ 18 h 136"/>
                  <a:gd name="T58" fmla="*/ 111 w 129"/>
                  <a:gd name="T59" fmla="*/ 18 h 136"/>
                  <a:gd name="T60" fmla="*/ 111 w 129"/>
                  <a:gd name="T61" fmla="*/ 31 h 136"/>
                  <a:gd name="T62" fmla="*/ 111 w 129"/>
                  <a:gd name="T63" fmla="*/ 15 h 136"/>
                  <a:gd name="T64" fmla="*/ 105 w 129"/>
                  <a:gd name="T65" fmla="*/ 15 h 136"/>
                  <a:gd name="T66" fmla="*/ 105 w 129"/>
                  <a:gd name="T67" fmla="*/ 9 h 136"/>
                  <a:gd name="T68" fmla="*/ 111 w 129"/>
                  <a:gd name="T69" fmla="*/ 9 h 136"/>
                  <a:gd name="T70" fmla="*/ 111 w 129"/>
                  <a:gd name="T71" fmla="*/ 15 h 136"/>
                  <a:gd name="T72" fmla="*/ 64 w 129"/>
                  <a:gd name="T73" fmla="*/ 136 h 136"/>
                  <a:gd name="T74" fmla="*/ 0 w 129"/>
                  <a:gd name="T75" fmla="*/ 72 h 136"/>
                  <a:gd name="T76" fmla="*/ 64 w 129"/>
                  <a:gd name="T77" fmla="*/ 8 h 136"/>
                  <a:gd name="T78" fmla="*/ 82 w 129"/>
                  <a:gd name="T79" fmla="*/ 11 h 136"/>
                  <a:gd name="T80" fmla="*/ 80 w 129"/>
                  <a:gd name="T81" fmla="*/ 16 h 136"/>
                  <a:gd name="T82" fmla="*/ 64 w 129"/>
                  <a:gd name="T83" fmla="*/ 14 h 136"/>
                  <a:gd name="T84" fmla="*/ 5 w 129"/>
                  <a:gd name="T85" fmla="*/ 72 h 136"/>
                  <a:gd name="T86" fmla="*/ 64 w 129"/>
                  <a:gd name="T87" fmla="*/ 130 h 136"/>
                  <a:gd name="T88" fmla="*/ 122 w 129"/>
                  <a:gd name="T89" fmla="*/ 72 h 136"/>
                  <a:gd name="T90" fmla="*/ 117 w 129"/>
                  <a:gd name="T91" fmla="*/ 48 h 136"/>
                  <a:gd name="T92" fmla="*/ 122 w 129"/>
                  <a:gd name="T93" fmla="*/ 46 h 136"/>
                  <a:gd name="T94" fmla="*/ 127 w 129"/>
                  <a:gd name="T95" fmla="*/ 72 h 136"/>
                  <a:gd name="T96" fmla="*/ 64 w 129"/>
                  <a:gd name="T97"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6">
                    <a:moveTo>
                      <a:pt x="75" y="72"/>
                    </a:moveTo>
                    <a:cubicBezTo>
                      <a:pt x="82" y="68"/>
                      <a:pt x="86" y="60"/>
                      <a:pt x="86" y="52"/>
                    </a:cubicBezTo>
                    <a:cubicBezTo>
                      <a:pt x="86" y="39"/>
                      <a:pt x="76" y="29"/>
                      <a:pt x="64" y="29"/>
                    </a:cubicBezTo>
                    <a:cubicBezTo>
                      <a:pt x="51" y="29"/>
                      <a:pt x="41" y="39"/>
                      <a:pt x="41" y="52"/>
                    </a:cubicBezTo>
                    <a:cubicBezTo>
                      <a:pt x="41" y="60"/>
                      <a:pt x="45" y="68"/>
                      <a:pt x="52" y="72"/>
                    </a:cubicBezTo>
                    <a:cubicBezTo>
                      <a:pt x="39" y="76"/>
                      <a:pt x="30" y="89"/>
                      <a:pt x="30" y="103"/>
                    </a:cubicBezTo>
                    <a:cubicBezTo>
                      <a:pt x="35" y="103"/>
                      <a:pt x="35" y="103"/>
                      <a:pt x="35" y="103"/>
                    </a:cubicBezTo>
                    <a:cubicBezTo>
                      <a:pt x="35" y="87"/>
                      <a:pt x="48" y="75"/>
                      <a:pt x="64" y="75"/>
                    </a:cubicBezTo>
                    <a:cubicBezTo>
                      <a:pt x="79" y="75"/>
                      <a:pt x="92" y="87"/>
                      <a:pt x="92" y="103"/>
                    </a:cubicBezTo>
                    <a:cubicBezTo>
                      <a:pt x="97" y="103"/>
                      <a:pt x="97" y="103"/>
                      <a:pt x="97" y="103"/>
                    </a:cubicBezTo>
                    <a:cubicBezTo>
                      <a:pt x="97" y="89"/>
                      <a:pt x="88" y="76"/>
                      <a:pt x="75" y="72"/>
                    </a:cubicBezTo>
                    <a:close/>
                    <a:moveTo>
                      <a:pt x="46" y="52"/>
                    </a:moveTo>
                    <a:cubicBezTo>
                      <a:pt x="46" y="42"/>
                      <a:pt x="54" y="34"/>
                      <a:pt x="64" y="34"/>
                    </a:cubicBezTo>
                    <a:cubicBezTo>
                      <a:pt x="73" y="34"/>
                      <a:pt x="81" y="42"/>
                      <a:pt x="81" y="52"/>
                    </a:cubicBezTo>
                    <a:cubicBezTo>
                      <a:pt x="81" y="62"/>
                      <a:pt x="73" y="69"/>
                      <a:pt x="64" y="69"/>
                    </a:cubicBezTo>
                    <a:cubicBezTo>
                      <a:pt x="54" y="69"/>
                      <a:pt x="46" y="62"/>
                      <a:pt x="46" y="52"/>
                    </a:cubicBezTo>
                    <a:close/>
                    <a:moveTo>
                      <a:pt x="108" y="42"/>
                    </a:moveTo>
                    <a:cubicBezTo>
                      <a:pt x="96" y="42"/>
                      <a:pt x="87" y="32"/>
                      <a:pt x="87" y="21"/>
                    </a:cubicBezTo>
                    <a:cubicBezTo>
                      <a:pt x="87" y="9"/>
                      <a:pt x="96" y="0"/>
                      <a:pt x="108" y="0"/>
                    </a:cubicBezTo>
                    <a:cubicBezTo>
                      <a:pt x="120" y="0"/>
                      <a:pt x="129" y="9"/>
                      <a:pt x="129" y="21"/>
                    </a:cubicBezTo>
                    <a:cubicBezTo>
                      <a:pt x="129" y="32"/>
                      <a:pt x="120" y="42"/>
                      <a:pt x="108" y="42"/>
                    </a:cubicBezTo>
                    <a:close/>
                    <a:moveTo>
                      <a:pt x="108" y="5"/>
                    </a:moveTo>
                    <a:cubicBezTo>
                      <a:pt x="99" y="5"/>
                      <a:pt x="92" y="12"/>
                      <a:pt x="92" y="21"/>
                    </a:cubicBezTo>
                    <a:cubicBezTo>
                      <a:pt x="92" y="29"/>
                      <a:pt x="99" y="37"/>
                      <a:pt x="108" y="37"/>
                    </a:cubicBezTo>
                    <a:cubicBezTo>
                      <a:pt x="117" y="37"/>
                      <a:pt x="124" y="29"/>
                      <a:pt x="124" y="21"/>
                    </a:cubicBezTo>
                    <a:cubicBezTo>
                      <a:pt x="124" y="12"/>
                      <a:pt x="117" y="5"/>
                      <a:pt x="108" y="5"/>
                    </a:cubicBezTo>
                    <a:close/>
                    <a:moveTo>
                      <a:pt x="111" y="31"/>
                    </a:moveTo>
                    <a:cubicBezTo>
                      <a:pt x="105" y="31"/>
                      <a:pt x="105" y="31"/>
                      <a:pt x="105" y="31"/>
                    </a:cubicBezTo>
                    <a:cubicBezTo>
                      <a:pt x="105" y="18"/>
                      <a:pt x="105" y="18"/>
                      <a:pt x="105" y="18"/>
                    </a:cubicBezTo>
                    <a:cubicBezTo>
                      <a:pt x="111" y="18"/>
                      <a:pt x="111" y="18"/>
                      <a:pt x="111" y="18"/>
                    </a:cubicBezTo>
                    <a:lnTo>
                      <a:pt x="111" y="31"/>
                    </a:lnTo>
                    <a:close/>
                    <a:moveTo>
                      <a:pt x="111" y="15"/>
                    </a:moveTo>
                    <a:cubicBezTo>
                      <a:pt x="105" y="15"/>
                      <a:pt x="105" y="15"/>
                      <a:pt x="105" y="15"/>
                    </a:cubicBezTo>
                    <a:cubicBezTo>
                      <a:pt x="105" y="9"/>
                      <a:pt x="105" y="9"/>
                      <a:pt x="105" y="9"/>
                    </a:cubicBezTo>
                    <a:cubicBezTo>
                      <a:pt x="111" y="9"/>
                      <a:pt x="111" y="9"/>
                      <a:pt x="111" y="9"/>
                    </a:cubicBezTo>
                    <a:lnTo>
                      <a:pt x="111" y="15"/>
                    </a:lnTo>
                    <a:close/>
                    <a:moveTo>
                      <a:pt x="64" y="136"/>
                    </a:moveTo>
                    <a:cubicBezTo>
                      <a:pt x="29" y="136"/>
                      <a:pt x="0" y="107"/>
                      <a:pt x="0" y="72"/>
                    </a:cubicBezTo>
                    <a:cubicBezTo>
                      <a:pt x="0" y="37"/>
                      <a:pt x="29" y="8"/>
                      <a:pt x="64" y="8"/>
                    </a:cubicBezTo>
                    <a:cubicBezTo>
                      <a:pt x="70" y="8"/>
                      <a:pt x="76" y="9"/>
                      <a:pt x="82" y="11"/>
                    </a:cubicBezTo>
                    <a:cubicBezTo>
                      <a:pt x="80" y="16"/>
                      <a:pt x="80" y="16"/>
                      <a:pt x="80" y="16"/>
                    </a:cubicBezTo>
                    <a:cubicBezTo>
                      <a:pt x="75" y="14"/>
                      <a:pt x="69" y="14"/>
                      <a:pt x="64" y="14"/>
                    </a:cubicBezTo>
                    <a:cubicBezTo>
                      <a:pt x="31" y="14"/>
                      <a:pt x="5" y="40"/>
                      <a:pt x="5" y="72"/>
                    </a:cubicBezTo>
                    <a:cubicBezTo>
                      <a:pt x="5" y="104"/>
                      <a:pt x="31" y="130"/>
                      <a:pt x="64" y="130"/>
                    </a:cubicBezTo>
                    <a:cubicBezTo>
                      <a:pt x="96" y="130"/>
                      <a:pt x="122" y="104"/>
                      <a:pt x="122" y="72"/>
                    </a:cubicBezTo>
                    <a:cubicBezTo>
                      <a:pt x="122" y="64"/>
                      <a:pt x="120" y="56"/>
                      <a:pt x="117" y="48"/>
                    </a:cubicBezTo>
                    <a:cubicBezTo>
                      <a:pt x="122" y="46"/>
                      <a:pt x="122" y="46"/>
                      <a:pt x="122" y="46"/>
                    </a:cubicBezTo>
                    <a:cubicBezTo>
                      <a:pt x="125" y="54"/>
                      <a:pt x="127" y="63"/>
                      <a:pt x="127" y="72"/>
                    </a:cubicBezTo>
                    <a:cubicBezTo>
                      <a:pt x="127" y="107"/>
                      <a:pt x="99" y="136"/>
                      <a:pt x="64" y="13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13644"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77" name="Rectangle 9"/>
          <p:cNvSpPr/>
          <p:nvPr/>
        </p:nvSpPr>
        <p:spPr bwMode="auto">
          <a:xfrm>
            <a:off x="270066" y="2082042"/>
            <a:ext cx="1747468" cy="20169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179165" bIns="143333" numCol="1" spcCol="0" rtlCol="0" fromWordArt="0" anchor="t" anchorCtr="0" forceAA="0" compatLnSpc="1">
            <a:prstTxWarp prst="textNoShape">
              <a:avLst/>
            </a:prstTxWarp>
            <a:noAutofit/>
          </a:bodyPr>
          <a:lstStyle/>
          <a:p>
            <a:pPr marL="0" marR="0" lvl="0" indent="0" algn="l" defTabSz="846051" rtl="0" eaLnBrk="1" fontAlgn="auto" latinLnBrk="0" hangingPunct="1">
              <a:lnSpc>
                <a:spcPct val="90000"/>
              </a:lnSpc>
              <a:spcBef>
                <a:spcPts val="588"/>
              </a:spcBef>
              <a:spcAft>
                <a:spcPts val="0"/>
              </a:spcAft>
              <a:buClrTx/>
              <a:buSzTx/>
              <a:buFontTx/>
              <a:buNone/>
              <a:tabLst/>
              <a:defRPr/>
            </a:pPr>
            <a:r>
              <a:rPr kumimoji="0" lang="en-US" sz="2351" b="0" i="0" u="none" strike="noStrike" kern="1200" cap="none" spc="0" normalizeH="0" baseline="0" noProof="0">
                <a:ln>
                  <a:noFill/>
                </a:ln>
                <a:gradFill>
                  <a:gsLst>
                    <a:gs pos="44144">
                      <a:srgbClr val="FFFFFF"/>
                    </a:gs>
                    <a:gs pos="69000">
                      <a:srgbClr val="FFFFFF"/>
                    </a:gs>
                  </a:gsLst>
                  <a:lin ang="5400000" scaled="0"/>
                </a:gradFill>
                <a:effectLst/>
                <a:uLnTx/>
                <a:uFillTx/>
                <a:latin typeface="Segoe UI Light"/>
                <a:ea typeface="+mn-ea"/>
                <a:cs typeface="Segoe UI Semibold" panose="020B0702040204020203" pitchFamily="34" charset="0"/>
              </a:rPr>
              <a:t>Customer &amp; Partner priorities</a:t>
            </a:r>
          </a:p>
        </p:txBody>
      </p:sp>
      <p:sp>
        <p:nvSpPr>
          <p:cNvPr id="89" name="TextBox 32"/>
          <p:cNvSpPr txBox="1"/>
          <p:nvPr/>
        </p:nvSpPr>
        <p:spPr>
          <a:xfrm>
            <a:off x="2063488" y="4143823"/>
            <a:ext cx="9859274" cy="2061777"/>
          </a:xfrm>
          <a:prstGeom prst="rect">
            <a:avLst/>
          </a:prstGeom>
          <a:solidFill>
            <a:srgbClr val="F0F0F0"/>
          </a:solidFill>
        </p:spPr>
        <p:txBody>
          <a:bodyPr vert="horz" wrap="square" lIns="537498" tIns="143333" rIns="179165" bIns="143333" rtlCol="0" anchor="t">
            <a:noAutofit/>
          </a:bodyPr>
          <a:lstStyle/>
          <a:p>
            <a:pPr marL="0" marR="0" lvl="1" indent="0" algn="l" defTabSz="913644" rtl="0" eaLnBrk="1" fontAlgn="base" latinLnBrk="0" hangingPunct="1">
              <a:lnSpc>
                <a:spcPct val="90000"/>
              </a:lnSpc>
              <a:spcBef>
                <a:spcPts val="0"/>
              </a:spcBef>
              <a:spcAft>
                <a:spcPts val="490"/>
              </a:spcAft>
              <a:buClrTx/>
              <a:buSzTx/>
              <a:buFontTx/>
              <a:buNone/>
              <a:tabLst/>
              <a:defRPr/>
            </a:pPr>
            <a:endParaRPr kumimoji="0" lang="en-US" sz="1763" b="0" i="0" u="none" strike="noStrike" kern="1200" cap="none" spc="0" normalizeH="0" baseline="0" noProof="0">
              <a:ln>
                <a:noFill/>
              </a:ln>
              <a:gradFill>
                <a:gsLst>
                  <a:gs pos="57658">
                    <a:srgbClr val="525252"/>
                  </a:gs>
                  <a:gs pos="47000">
                    <a:srgbClr val="525252"/>
                  </a:gs>
                </a:gsLst>
                <a:lin ang="5400000" scaled="0"/>
              </a:gradFill>
              <a:effectLst/>
              <a:uLnTx/>
              <a:uFillTx/>
              <a:latin typeface="Segoe UI"/>
              <a:ea typeface="Segoe UI" panose="020B0502040204020203" pitchFamily="34" charset="0"/>
              <a:cs typeface="Segoe UI Semibold" panose="020B0702040204020203" pitchFamily="34" charset="0"/>
            </a:endParaRPr>
          </a:p>
        </p:txBody>
      </p:sp>
      <p:sp>
        <p:nvSpPr>
          <p:cNvPr id="90" name="Rectangle 89"/>
          <p:cNvSpPr/>
          <p:nvPr/>
        </p:nvSpPr>
        <p:spPr bwMode="auto">
          <a:xfrm>
            <a:off x="270066" y="4143823"/>
            <a:ext cx="1747468" cy="20617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3" rIns="179165" bIns="143333" numCol="1" spcCol="0" rtlCol="0" fromWordArt="0" anchor="t" anchorCtr="0" forceAA="0" compatLnSpc="1">
            <a:prstTxWarp prst="textNoShape">
              <a:avLst/>
            </a:prstTxWarp>
            <a:noAutofit/>
          </a:bodyPr>
          <a:lstStyle/>
          <a:p>
            <a:pPr marL="0" marR="0" lvl="0" indent="0" algn="l" defTabSz="846051" rtl="0" eaLnBrk="1" fontAlgn="auto" latinLnBrk="0" hangingPunct="1">
              <a:lnSpc>
                <a:spcPct val="90000"/>
              </a:lnSpc>
              <a:spcBef>
                <a:spcPts val="588"/>
              </a:spcBef>
              <a:spcAft>
                <a:spcPts val="0"/>
              </a:spcAft>
              <a:buClrTx/>
              <a:buSzTx/>
              <a:buFontTx/>
              <a:buNone/>
              <a:tabLst/>
              <a:defRPr/>
            </a:pPr>
            <a:r>
              <a:rPr kumimoji="0" lang="en-US" sz="2351" b="0" i="0" u="none" strike="noStrike" kern="1200" cap="none" spc="0" normalizeH="0" baseline="0" noProof="0">
                <a:ln>
                  <a:noFill/>
                </a:ln>
                <a:gradFill>
                  <a:gsLst>
                    <a:gs pos="44144">
                      <a:srgbClr val="FFFFFF"/>
                    </a:gs>
                    <a:gs pos="69000">
                      <a:srgbClr val="FFFFFF"/>
                    </a:gs>
                  </a:gsLst>
                  <a:lin ang="5400000" scaled="0"/>
                </a:gradFill>
                <a:effectLst/>
                <a:uLnTx/>
                <a:uFillTx/>
                <a:latin typeface="Segoe UI Light"/>
                <a:ea typeface="+mn-ea"/>
                <a:cs typeface="Segoe UI Semibold" panose="020B0702040204020203" pitchFamily="34" charset="0"/>
              </a:rPr>
              <a:t>Execution priorities</a:t>
            </a:r>
          </a:p>
        </p:txBody>
      </p:sp>
      <p:sp>
        <p:nvSpPr>
          <p:cNvPr id="4" name="Text Placeholder 3"/>
          <p:cNvSpPr>
            <a:spLocks noGrp="1"/>
          </p:cNvSpPr>
          <p:nvPr>
            <p:ph type="body" sz="quarter" idx="26"/>
          </p:nvPr>
        </p:nvSpPr>
        <p:spPr>
          <a:xfrm>
            <a:off x="2062091" y="4143823"/>
            <a:ext cx="9860673" cy="536109"/>
          </a:xfrm>
        </p:spPr>
        <p:txBody>
          <a:bodyPr lIns="548640" tIns="182880" rIns="182880" bIns="146304"/>
          <a:lstStyle>
            <a:lvl1pPr marL="0" marR="0" indent="0" algn="l" defTabSz="913644" rtl="0" eaLnBrk="1" fontAlgn="base" latinLnBrk="0" hangingPunct="1">
              <a:lnSpc>
                <a:spcPct val="75000"/>
              </a:lnSpc>
              <a:spcBef>
                <a:spcPts val="1176"/>
              </a:spcBef>
              <a:spcAft>
                <a:spcPts val="0"/>
              </a:spcAft>
              <a:buClrTx/>
              <a:buSzPct val="90000"/>
              <a:buFont typeface="Arial" pitchFamily="34" charset="0"/>
              <a:buNone/>
              <a:tabLst/>
              <a:defRPr lang="en-US" sz="1763" kern="1200" dirty="0" smtClean="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1pPr>
            <a:lvl2pPr marL="0" indent="0" algn="l" defTabSz="913644" rtl="0" eaLnBrk="1" fontAlgn="base" latinLnBrk="0" hangingPunct="1">
              <a:lnSpc>
                <a:spcPct val="90000"/>
              </a:lnSpc>
              <a:spcAft>
                <a:spcPts val="490"/>
              </a:spcAft>
              <a:buNone/>
              <a:defRPr lang="en-US" sz="1763" kern="1200" dirty="0" smtClean="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2pPr>
            <a:lvl3pPr marL="0" indent="0" algn="l" defTabSz="913644" rtl="0" eaLnBrk="1" fontAlgn="base" latinLnBrk="0" hangingPunct="1">
              <a:lnSpc>
                <a:spcPct val="90000"/>
              </a:lnSpc>
              <a:spcAft>
                <a:spcPts val="490"/>
              </a:spcAft>
              <a:buNone/>
              <a:defRPr lang="en-US" sz="1763" kern="1200" dirty="0" smtClean="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3pPr>
            <a:lvl4pPr marL="0" indent="0" algn="l" defTabSz="913644" rtl="0" eaLnBrk="1" fontAlgn="base" latinLnBrk="0" hangingPunct="1">
              <a:lnSpc>
                <a:spcPct val="90000"/>
              </a:lnSpc>
              <a:spcAft>
                <a:spcPts val="490"/>
              </a:spcAft>
              <a:buNone/>
              <a:defRPr lang="en-US" sz="1763" kern="1200" dirty="0" smtClean="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4pPr>
            <a:lvl5pPr marL="0" indent="0" algn="l" defTabSz="913644" rtl="0" eaLnBrk="1" fontAlgn="base" latinLnBrk="0" hangingPunct="1">
              <a:lnSpc>
                <a:spcPct val="90000"/>
              </a:lnSpc>
              <a:spcAft>
                <a:spcPts val="490"/>
              </a:spcAft>
              <a:buNone/>
              <a:defRPr lang="en-US" sz="1763" kern="1200" dirty="0">
                <a:gradFill>
                  <a:gsLst>
                    <a:gs pos="57658">
                      <a:srgbClr val="525252"/>
                    </a:gs>
                    <a:gs pos="47000">
                      <a:srgbClr val="525252"/>
                    </a:gs>
                  </a:gsLst>
                  <a:lin ang="5400000" scaled="0"/>
                </a:gradFill>
                <a:latin typeface="+mn-lt"/>
                <a:ea typeface="Segoe UI" panose="020B0502040204020203" pitchFamily="34" charset="0"/>
                <a:cs typeface="Segoe UI Semibold" panose="020B0702040204020203" pitchFamily="34" charset="0"/>
              </a:defRPr>
            </a:lvl5pPr>
          </a:lstStyle>
          <a:p>
            <a:pPr lvl="0"/>
            <a:r>
              <a:rPr lang="en-US"/>
              <a:t>Click to edit Master text styles</a:t>
            </a:r>
          </a:p>
        </p:txBody>
      </p:sp>
      <p:sp>
        <p:nvSpPr>
          <p:cNvPr id="48" name="Text Placeholder 24"/>
          <p:cNvSpPr>
            <a:spLocks noGrp="1"/>
          </p:cNvSpPr>
          <p:nvPr>
            <p:ph type="body" sz="quarter" idx="11"/>
          </p:nvPr>
        </p:nvSpPr>
        <p:spPr bwMode="gray">
          <a:xfrm>
            <a:off x="2062204" y="2082042"/>
            <a:ext cx="3245058" cy="785122"/>
          </a:xfrm>
        </p:spPr>
        <p:txBody>
          <a:bodyPr>
            <a:noAutofit/>
          </a:bodyPr>
          <a:lstStyle>
            <a:lvl1pPr marL="0" indent="0" algn="l" defTabSz="846051" rtl="0" eaLnBrk="1" fontAlgn="base" latinLnBrk="0" hangingPunct="1">
              <a:lnSpc>
                <a:spcPct val="90000"/>
              </a:lnSpc>
              <a:spcBef>
                <a:spcPts val="588"/>
              </a:spcBef>
              <a:buNone/>
              <a:defRPr lang="en-US" sz="1959" kern="1200" spc="-29" dirty="0" smtClean="0">
                <a:gradFill>
                  <a:gsLst>
                    <a:gs pos="55856">
                      <a:srgbClr val="0078D7"/>
                    </a:gs>
                    <a:gs pos="34000">
                      <a:srgbClr val="0078D7"/>
                    </a:gs>
                  </a:gsLst>
                  <a:lin ang="5400000" scaled="0"/>
                </a:gradFill>
                <a:latin typeface="+mn-lt"/>
                <a:ea typeface="Segoe UI" pitchFamily="34" charset="0"/>
                <a:cs typeface="Segoe UI Semibold" panose="020B0702040204020203"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1" name="Text Placeholder 24"/>
          <p:cNvSpPr>
            <a:spLocks noGrp="1"/>
          </p:cNvSpPr>
          <p:nvPr>
            <p:ph type="body" sz="quarter" idx="27"/>
          </p:nvPr>
        </p:nvSpPr>
        <p:spPr bwMode="gray">
          <a:xfrm>
            <a:off x="2062204" y="2877884"/>
            <a:ext cx="3245058" cy="1207185"/>
          </a:xfrm>
        </p:spPr>
        <p:txBody>
          <a:bodyPr>
            <a:noAutofit/>
          </a:bodyPr>
          <a:lstStyle>
            <a:lvl1pPr marL="0" indent="0" algn="l" defTabSz="846051" rtl="0" eaLnBrk="1" fontAlgn="base" latinLnBrk="0" hangingPunct="1">
              <a:lnSpc>
                <a:spcPct val="90000"/>
              </a:lnSpc>
              <a:spcBef>
                <a:spcPts val="588"/>
              </a:spcBef>
              <a:buNone/>
              <a:defRPr lang="en-US" sz="1567" kern="1200" dirty="0" smtClean="0">
                <a:gradFill>
                  <a:gsLst>
                    <a:gs pos="15315">
                      <a:srgbClr val="525252"/>
                    </a:gs>
                    <a:gs pos="27928">
                      <a:srgbClr val="525252"/>
                    </a:gs>
                  </a:gsLst>
                  <a:lin ang="5400000" scaled="0"/>
                </a:gradFill>
                <a:latin typeface="+mn-lt"/>
                <a:ea typeface="Segoe UI" pitchFamily="34" charset="0"/>
                <a:cs typeface="Segoe UI"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2" name="Text Placeholder 24"/>
          <p:cNvSpPr>
            <a:spLocks noGrp="1"/>
          </p:cNvSpPr>
          <p:nvPr>
            <p:ph type="body" sz="quarter" idx="28"/>
          </p:nvPr>
        </p:nvSpPr>
        <p:spPr bwMode="gray">
          <a:xfrm>
            <a:off x="5347926" y="2082042"/>
            <a:ext cx="3245058" cy="785122"/>
          </a:xfrm>
        </p:spPr>
        <p:txBody>
          <a:bodyPr>
            <a:noAutofit/>
          </a:bodyPr>
          <a:lstStyle>
            <a:lvl1pPr marL="0" indent="0" algn="l" defTabSz="846051" rtl="0" eaLnBrk="1" fontAlgn="base" latinLnBrk="0" hangingPunct="1">
              <a:lnSpc>
                <a:spcPct val="90000"/>
              </a:lnSpc>
              <a:spcBef>
                <a:spcPts val="588"/>
              </a:spcBef>
              <a:buNone/>
              <a:defRPr lang="en-US" sz="1959" kern="1200" spc="-29" dirty="0" smtClean="0">
                <a:gradFill>
                  <a:gsLst>
                    <a:gs pos="55856">
                      <a:srgbClr val="0078D7"/>
                    </a:gs>
                    <a:gs pos="34000">
                      <a:srgbClr val="0078D7"/>
                    </a:gs>
                  </a:gsLst>
                  <a:lin ang="5400000" scaled="0"/>
                </a:gradFill>
                <a:latin typeface="+mn-lt"/>
                <a:ea typeface="Segoe UI" pitchFamily="34" charset="0"/>
                <a:cs typeface="Segoe UI Semibold" panose="020B0702040204020203"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3" name="Text Placeholder 24"/>
          <p:cNvSpPr>
            <a:spLocks noGrp="1"/>
          </p:cNvSpPr>
          <p:nvPr>
            <p:ph type="body" sz="quarter" idx="29"/>
          </p:nvPr>
        </p:nvSpPr>
        <p:spPr bwMode="gray">
          <a:xfrm>
            <a:off x="5347926" y="2877884"/>
            <a:ext cx="3245058" cy="1207185"/>
          </a:xfrm>
        </p:spPr>
        <p:txBody>
          <a:bodyPr>
            <a:noAutofit/>
          </a:bodyPr>
          <a:lstStyle>
            <a:lvl1pPr marL="0" indent="0" algn="l" defTabSz="846051" rtl="0" eaLnBrk="1" fontAlgn="base" latinLnBrk="0" hangingPunct="1">
              <a:lnSpc>
                <a:spcPct val="90000"/>
              </a:lnSpc>
              <a:spcBef>
                <a:spcPts val="588"/>
              </a:spcBef>
              <a:buNone/>
              <a:defRPr lang="en-US" sz="1567" kern="1200" dirty="0" smtClean="0">
                <a:gradFill>
                  <a:gsLst>
                    <a:gs pos="15315">
                      <a:srgbClr val="525252"/>
                    </a:gs>
                    <a:gs pos="27928">
                      <a:srgbClr val="525252"/>
                    </a:gs>
                  </a:gsLst>
                  <a:lin ang="5400000" scaled="0"/>
                </a:gradFill>
                <a:latin typeface="+mn-lt"/>
                <a:ea typeface="Segoe UI" pitchFamily="34" charset="0"/>
                <a:cs typeface="Segoe UI"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4" name="Text Placeholder 24"/>
          <p:cNvSpPr>
            <a:spLocks noGrp="1"/>
          </p:cNvSpPr>
          <p:nvPr>
            <p:ph type="body" sz="quarter" idx="30"/>
          </p:nvPr>
        </p:nvSpPr>
        <p:spPr bwMode="gray">
          <a:xfrm>
            <a:off x="8633191" y="2082042"/>
            <a:ext cx="3289879" cy="785122"/>
          </a:xfrm>
        </p:spPr>
        <p:txBody>
          <a:bodyPr>
            <a:noAutofit/>
          </a:bodyPr>
          <a:lstStyle>
            <a:lvl1pPr marL="0" indent="0" algn="l" defTabSz="846051" rtl="0" eaLnBrk="1" fontAlgn="base" latinLnBrk="0" hangingPunct="1">
              <a:lnSpc>
                <a:spcPct val="90000"/>
              </a:lnSpc>
              <a:spcBef>
                <a:spcPts val="588"/>
              </a:spcBef>
              <a:buNone/>
              <a:defRPr lang="en-US" sz="1959" kern="1200" spc="-29" dirty="0" smtClean="0">
                <a:gradFill>
                  <a:gsLst>
                    <a:gs pos="55856">
                      <a:srgbClr val="0078D7"/>
                    </a:gs>
                    <a:gs pos="34000">
                      <a:srgbClr val="0078D7"/>
                    </a:gs>
                  </a:gsLst>
                  <a:lin ang="5400000" scaled="0"/>
                </a:gradFill>
                <a:latin typeface="+mn-lt"/>
                <a:ea typeface="Segoe UI" pitchFamily="34" charset="0"/>
                <a:cs typeface="Segoe UI Semibold" panose="020B0702040204020203"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
        <p:nvSpPr>
          <p:cNvPr id="95" name="Text Placeholder 24"/>
          <p:cNvSpPr>
            <a:spLocks noGrp="1"/>
          </p:cNvSpPr>
          <p:nvPr>
            <p:ph type="body" sz="quarter" idx="31"/>
          </p:nvPr>
        </p:nvSpPr>
        <p:spPr bwMode="gray">
          <a:xfrm>
            <a:off x="8633191" y="2877884"/>
            <a:ext cx="3289879" cy="1207185"/>
          </a:xfrm>
        </p:spPr>
        <p:txBody>
          <a:bodyPr>
            <a:noAutofit/>
          </a:bodyPr>
          <a:lstStyle>
            <a:lvl1pPr marL="0" indent="0" algn="l" defTabSz="846051" rtl="0" eaLnBrk="1" fontAlgn="base" latinLnBrk="0" hangingPunct="1">
              <a:lnSpc>
                <a:spcPct val="90000"/>
              </a:lnSpc>
              <a:spcBef>
                <a:spcPts val="588"/>
              </a:spcBef>
              <a:buNone/>
              <a:defRPr lang="en-US" sz="1567" kern="1200" dirty="0" smtClean="0">
                <a:gradFill>
                  <a:gsLst>
                    <a:gs pos="15315">
                      <a:srgbClr val="525252"/>
                    </a:gs>
                    <a:gs pos="27928">
                      <a:srgbClr val="525252"/>
                    </a:gs>
                  </a:gsLst>
                  <a:lin ang="5400000" scaled="0"/>
                </a:gradFill>
                <a:latin typeface="+mn-lt"/>
                <a:ea typeface="Segoe UI" pitchFamily="34" charset="0"/>
                <a:cs typeface="Segoe UI" pitchFamily="34" charset="0"/>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2062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800" fill="hold"/>
                                        <p:tgtEl>
                                          <p:spTgt spid="2"/>
                                        </p:tgtEl>
                                        <p:attrNameLst>
                                          <p:attrName>ppt_x</p:attrName>
                                        </p:attrNameLst>
                                      </p:cBhvr>
                                      <p:tavLst>
                                        <p:tav tm="0">
                                          <p:val>
                                            <p:strVal val="#ppt_x"/>
                                          </p:val>
                                        </p:tav>
                                        <p:tav tm="100000">
                                          <p:val>
                                            <p:strVal val="#ppt_x"/>
                                          </p:val>
                                        </p:tav>
                                      </p:tavLst>
                                    </p:anim>
                                    <p:anim calcmode="lin" valueType="num">
                                      <p:cBhvr additive="base">
                                        <p:cTn id="8" dur="800" fill="hold"/>
                                        <p:tgtEl>
                                          <p:spTgt spid="2"/>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decel="100000" fill="hold" nodeType="withEffect">
                                  <p:stCondLst>
                                    <p:cond delay="600"/>
                                  </p:stCondLst>
                                  <p:childTnLst>
                                    <p:animMotion origin="layout" path="M -2.73934E-6 3.25465E-6 L -2.73934E-6 0.10939 " pathEditMode="relative" rAng="0" ptsTypes="AA">
                                      <p:cBhvr>
                                        <p:cTn id="13" dur="700" spd="-100000" fill="hold"/>
                                        <p:tgtEl>
                                          <p:spTgt spid="3"/>
                                        </p:tgtEl>
                                        <p:attrNameLst>
                                          <p:attrName>ppt_x</p:attrName>
                                          <p:attrName>ppt_y</p:attrName>
                                        </p:attrNameLst>
                                      </p:cBhvr>
                                      <p:rCtr x="0" y="5470"/>
                                    </p:animMotion>
                                  </p:childTnLst>
                                </p:cTn>
                              </p:par>
                              <p:par>
                                <p:cTn id="14" presetID="10" presetClass="entr" presetSubtype="0" fill="hold" grpId="0" nodeType="withEffect">
                                  <p:stCondLst>
                                    <p:cond delay="80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42" presetClass="path" presetSubtype="0" decel="100000" fill="hold" grpId="1" nodeType="withEffect">
                                  <p:stCondLst>
                                    <p:cond delay="800"/>
                                  </p:stCondLst>
                                  <p:childTnLst>
                                    <p:animMotion origin="layout" path="M -3.56906E-6 4.64367E-6 L -3.56906E-6 0.10939 " pathEditMode="relative" rAng="0" ptsTypes="AA">
                                      <p:cBhvr>
                                        <p:cTn id="18" dur="700" spd="-100000" fill="hold"/>
                                        <p:tgtEl>
                                          <p:spTgt spid="77"/>
                                        </p:tgtEl>
                                        <p:attrNameLst>
                                          <p:attrName>ppt_x</p:attrName>
                                          <p:attrName>ppt_y</p:attrName>
                                        </p:attrNameLst>
                                      </p:cBhvr>
                                      <p:rCtr x="0" y="5470"/>
                                    </p:animMotion>
                                  </p:childTnLst>
                                </p:cTn>
                              </p:par>
                              <p:par>
                                <p:cTn id="19" presetID="10" presetClass="entr" presetSubtype="0" fill="hold" grpId="0" nodeType="withEffect">
                                  <p:stCondLst>
                                    <p:cond delay="80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42" presetClass="path" presetSubtype="0" decel="100000" fill="hold" grpId="1" nodeType="withEffect">
                                  <p:stCondLst>
                                    <p:cond delay="800"/>
                                  </p:stCondLst>
                                  <p:childTnLst>
                                    <p:animMotion origin="layout" path="M -3.56906E-6 4.64367E-6 L -3.56906E-6 0.10939 " pathEditMode="relative" rAng="0" ptsTypes="AA">
                                      <p:cBhvr>
                                        <p:cTn id="23" dur="700" spd="-100000" fill="hold"/>
                                        <p:tgtEl>
                                          <p:spTgt spid="48"/>
                                        </p:tgtEl>
                                        <p:attrNameLst>
                                          <p:attrName>ppt_x</p:attrName>
                                          <p:attrName>ppt_y</p:attrName>
                                        </p:attrNameLst>
                                      </p:cBhvr>
                                      <p:rCtr x="0" y="5470"/>
                                    </p:animMotion>
                                  </p:childTnLst>
                                </p:cTn>
                              </p:par>
                              <p:par>
                                <p:cTn id="24" presetID="10" presetClass="entr" presetSubtype="0" fill="hold" grpId="0" nodeType="withEffect">
                                  <p:stCondLst>
                                    <p:cond delay="80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500"/>
                                        <p:tgtEl>
                                          <p:spTgt spid="91"/>
                                        </p:tgtEl>
                                      </p:cBhvr>
                                    </p:animEffect>
                                  </p:childTnLst>
                                </p:cTn>
                              </p:par>
                              <p:par>
                                <p:cTn id="27" presetID="42" presetClass="path" presetSubtype="0" decel="100000" fill="hold" grpId="1" nodeType="withEffect">
                                  <p:stCondLst>
                                    <p:cond delay="800"/>
                                  </p:stCondLst>
                                  <p:childTnLst>
                                    <p:animMotion origin="layout" path="M -3.56906E-6 4.64367E-6 L -3.56906E-6 0.10939 " pathEditMode="relative" rAng="0" ptsTypes="AA">
                                      <p:cBhvr>
                                        <p:cTn id="28" dur="700" spd="-100000" fill="hold"/>
                                        <p:tgtEl>
                                          <p:spTgt spid="91"/>
                                        </p:tgtEl>
                                        <p:attrNameLst>
                                          <p:attrName>ppt_x</p:attrName>
                                          <p:attrName>ppt_y</p:attrName>
                                        </p:attrNameLst>
                                      </p:cBhvr>
                                      <p:rCtr x="0" y="5470"/>
                                    </p:animMotion>
                                  </p:childTnLst>
                                </p:cTn>
                              </p:par>
                              <p:par>
                                <p:cTn id="29" presetID="10" presetClass="entr" presetSubtype="0" fill="hold" grpId="0" nodeType="withEffect">
                                  <p:stCondLst>
                                    <p:cond delay="80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42" presetClass="path" presetSubtype="0" decel="100000" fill="hold" grpId="1" nodeType="withEffect">
                                  <p:stCondLst>
                                    <p:cond delay="800"/>
                                  </p:stCondLst>
                                  <p:childTnLst>
                                    <p:animMotion origin="layout" path="M -3.56906E-6 4.64367E-6 L -3.56906E-6 0.10939 " pathEditMode="relative" rAng="0" ptsTypes="AA">
                                      <p:cBhvr>
                                        <p:cTn id="33" dur="700" spd="-100000" fill="hold"/>
                                        <p:tgtEl>
                                          <p:spTgt spid="92"/>
                                        </p:tgtEl>
                                        <p:attrNameLst>
                                          <p:attrName>ppt_x</p:attrName>
                                          <p:attrName>ppt_y</p:attrName>
                                        </p:attrNameLst>
                                      </p:cBhvr>
                                      <p:rCtr x="0" y="5470"/>
                                    </p:animMotion>
                                  </p:childTnLst>
                                </p:cTn>
                              </p:par>
                              <p:par>
                                <p:cTn id="34" presetID="10" presetClass="entr" presetSubtype="0" fill="hold" grpId="0" nodeType="withEffect">
                                  <p:stCondLst>
                                    <p:cond delay="80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42" presetClass="path" presetSubtype="0" decel="100000" fill="hold" grpId="1" nodeType="withEffect">
                                  <p:stCondLst>
                                    <p:cond delay="800"/>
                                  </p:stCondLst>
                                  <p:childTnLst>
                                    <p:animMotion origin="layout" path="M -3.56906E-6 4.64367E-6 L -3.56906E-6 0.10939 " pathEditMode="relative" rAng="0" ptsTypes="AA">
                                      <p:cBhvr>
                                        <p:cTn id="38" dur="700" spd="-100000" fill="hold"/>
                                        <p:tgtEl>
                                          <p:spTgt spid="93"/>
                                        </p:tgtEl>
                                        <p:attrNameLst>
                                          <p:attrName>ppt_x</p:attrName>
                                          <p:attrName>ppt_y</p:attrName>
                                        </p:attrNameLst>
                                      </p:cBhvr>
                                      <p:rCtr x="0" y="5470"/>
                                    </p:animMotion>
                                  </p:childTnLst>
                                </p:cTn>
                              </p:par>
                              <p:par>
                                <p:cTn id="39" presetID="10" presetClass="entr" presetSubtype="0" fill="hold" grpId="0" nodeType="withEffect">
                                  <p:stCondLst>
                                    <p:cond delay="80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500"/>
                                        <p:tgtEl>
                                          <p:spTgt spid="94"/>
                                        </p:tgtEl>
                                      </p:cBhvr>
                                    </p:animEffect>
                                  </p:childTnLst>
                                </p:cTn>
                              </p:par>
                              <p:par>
                                <p:cTn id="42" presetID="42" presetClass="path" presetSubtype="0" decel="100000" fill="hold" grpId="1" nodeType="withEffect">
                                  <p:stCondLst>
                                    <p:cond delay="800"/>
                                  </p:stCondLst>
                                  <p:childTnLst>
                                    <p:animMotion origin="layout" path="M -3.56906E-6 4.64367E-6 L -3.56906E-6 0.10939 " pathEditMode="relative" rAng="0" ptsTypes="AA">
                                      <p:cBhvr>
                                        <p:cTn id="43" dur="700" spd="-100000" fill="hold"/>
                                        <p:tgtEl>
                                          <p:spTgt spid="94"/>
                                        </p:tgtEl>
                                        <p:attrNameLst>
                                          <p:attrName>ppt_x</p:attrName>
                                          <p:attrName>ppt_y</p:attrName>
                                        </p:attrNameLst>
                                      </p:cBhvr>
                                      <p:rCtr x="0" y="5470"/>
                                    </p:animMotion>
                                  </p:childTnLst>
                                </p:cTn>
                              </p:par>
                              <p:par>
                                <p:cTn id="44" presetID="10" presetClass="entr" presetSubtype="0" fill="hold" grpId="0" nodeType="withEffect">
                                  <p:stCondLst>
                                    <p:cond delay="800"/>
                                  </p:stCondLst>
                                  <p:childTnLst>
                                    <p:set>
                                      <p:cBhvr>
                                        <p:cTn id="45" dur="1" fill="hold">
                                          <p:stCondLst>
                                            <p:cond delay="0"/>
                                          </p:stCondLst>
                                        </p:cTn>
                                        <p:tgtEl>
                                          <p:spTgt spid="95"/>
                                        </p:tgtEl>
                                        <p:attrNameLst>
                                          <p:attrName>style.visibility</p:attrName>
                                        </p:attrNameLst>
                                      </p:cBhvr>
                                      <p:to>
                                        <p:strVal val="visible"/>
                                      </p:to>
                                    </p:set>
                                    <p:animEffect transition="in" filter="fade">
                                      <p:cBhvr>
                                        <p:cTn id="46" dur="500"/>
                                        <p:tgtEl>
                                          <p:spTgt spid="95"/>
                                        </p:tgtEl>
                                      </p:cBhvr>
                                    </p:animEffect>
                                  </p:childTnLst>
                                </p:cTn>
                              </p:par>
                              <p:par>
                                <p:cTn id="47" presetID="42" presetClass="path" presetSubtype="0" decel="100000" fill="hold" grpId="1" nodeType="withEffect">
                                  <p:stCondLst>
                                    <p:cond delay="800"/>
                                  </p:stCondLst>
                                  <p:childTnLst>
                                    <p:animMotion origin="layout" path="M -3.56906E-6 4.64367E-6 L -3.56906E-6 0.10939 " pathEditMode="relative" rAng="0" ptsTypes="AA">
                                      <p:cBhvr>
                                        <p:cTn id="48" dur="700" spd="-100000" fill="hold"/>
                                        <p:tgtEl>
                                          <p:spTgt spid="95"/>
                                        </p:tgtEl>
                                        <p:attrNameLst>
                                          <p:attrName>ppt_x</p:attrName>
                                          <p:attrName>ppt_y</p:attrName>
                                        </p:attrNameLst>
                                      </p:cBhvr>
                                      <p:rCtr x="0" y="5470"/>
                                    </p:animMotion>
                                  </p:childTnLst>
                                </p:cTn>
                              </p:par>
                              <p:par>
                                <p:cTn id="49" presetID="10" presetClass="entr" presetSubtype="0" fill="hold" grpId="0" nodeType="withEffect">
                                  <p:stCondLst>
                                    <p:cond delay="80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42" presetClass="path" presetSubtype="0" decel="100000" fill="hold" grpId="1" nodeType="withEffect">
                                  <p:stCondLst>
                                    <p:cond delay="800"/>
                                  </p:stCondLst>
                                  <p:childTnLst>
                                    <p:animMotion origin="layout" path="M -3.56906E-6 4.64367E-6 L -3.56906E-6 0.10939 " pathEditMode="relative" rAng="0" ptsTypes="AA">
                                      <p:cBhvr>
                                        <p:cTn id="53" dur="700" spd="-100000" fill="hold"/>
                                        <p:tgtEl>
                                          <p:spTgt spid="76"/>
                                        </p:tgtEl>
                                        <p:attrNameLst>
                                          <p:attrName>ppt_x</p:attrName>
                                          <p:attrName>ppt_y</p:attrName>
                                        </p:attrNameLst>
                                      </p:cBhvr>
                                      <p:rCtr x="0" y="5470"/>
                                    </p:animMotion>
                                  </p:childTnLst>
                                </p:cTn>
                              </p:par>
                              <p:par>
                                <p:cTn id="54" presetID="10" presetClass="entr" presetSubtype="0" fill="hold" grpId="0" nodeType="withEffect">
                                  <p:stCondLst>
                                    <p:cond delay="80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par>
                                <p:cTn id="57" presetID="42" presetClass="path" presetSubtype="0" decel="100000" fill="hold" grpId="1" nodeType="withEffect">
                                  <p:stCondLst>
                                    <p:cond delay="800"/>
                                  </p:stCondLst>
                                  <p:childTnLst>
                                    <p:animMotion origin="layout" path="M -3.56906E-6 4.64367E-6 L -3.56906E-6 0.10939 " pathEditMode="relative" rAng="0" ptsTypes="AA">
                                      <p:cBhvr>
                                        <p:cTn id="58" dur="700" spd="-100000" fill="hold"/>
                                        <p:tgtEl>
                                          <p:spTgt spid="74"/>
                                        </p:tgtEl>
                                        <p:attrNameLst>
                                          <p:attrName>ppt_x</p:attrName>
                                          <p:attrName>ppt_y</p:attrName>
                                        </p:attrNameLst>
                                      </p:cBhvr>
                                      <p:rCtr x="0" y="5470"/>
                                    </p:animMotion>
                                  </p:childTnLst>
                                </p:cTn>
                              </p:par>
                              <p:par>
                                <p:cTn id="59" presetID="10" presetClass="entr" presetSubtype="0" fill="hold" grpId="0" nodeType="withEffect">
                                  <p:stCondLst>
                                    <p:cond delay="80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500"/>
                                        <p:tgtEl>
                                          <p:spTgt spid="75"/>
                                        </p:tgtEl>
                                      </p:cBhvr>
                                    </p:animEffect>
                                  </p:childTnLst>
                                </p:cTn>
                              </p:par>
                              <p:par>
                                <p:cTn id="62" presetID="42" presetClass="path" presetSubtype="0" decel="100000" fill="hold" grpId="1" nodeType="withEffect">
                                  <p:stCondLst>
                                    <p:cond delay="800"/>
                                  </p:stCondLst>
                                  <p:childTnLst>
                                    <p:animMotion origin="layout" path="M -3.56906E-6 4.64367E-6 L -3.56906E-6 0.10939 " pathEditMode="relative" rAng="0" ptsTypes="AA">
                                      <p:cBhvr>
                                        <p:cTn id="63" dur="700" spd="-100000" fill="hold"/>
                                        <p:tgtEl>
                                          <p:spTgt spid="75"/>
                                        </p:tgtEl>
                                        <p:attrNameLst>
                                          <p:attrName>ppt_x</p:attrName>
                                          <p:attrName>ppt_y</p:attrName>
                                        </p:attrNameLst>
                                      </p:cBhvr>
                                      <p:rCtr x="0" y="5470"/>
                                    </p:animMotion>
                                  </p:childTnLst>
                                </p:cTn>
                              </p:par>
                              <p:par>
                                <p:cTn id="64" presetID="10" presetClass="entr" presetSubtype="0" fill="hold" grpId="0" nodeType="withEffect">
                                  <p:stCondLst>
                                    <p:cond delay="1000"/>
                                  </p:stCondLst>
                                  <p:childTnLst>
                                    <p:set>
                                      <p:cBhvr>
                                        <p:cTn id="65" dur="1" fill="hold">
                                          <p:stCondLst>
                                            <p:cond delay="0"/>
                                          </p:stCondLst>
                                        </p:cTn>
                                        <p:tgtEl>
                                          <p:spTgt spid="90"/>
                                        </p:tgtEl>
                                        <p:attrNameLst>
                                          <p:attrName>style.visibility</p:attrName>
                                        </p:attrNameLst>
                                      </p:cBhvr>
                                      <p:to>
                                        <p:strVal val="visible"/>
                                      </p:to>
                                    </p:set>
                                    <p:animEffect transition="in" filter="fade">
                                      <p:cBhvr>
                                        <p:cTn id="66" dur="500"/>
                                        <p:tgtEl>
                                          <p:spTgt spid="90"/>
                                        </p:tgtEl>
                                      </p:cBhvr>
                                    </p:animEffect>
                                  </p:childTnLst>
                                </p:cTn>
                              </p:par>
                              <p:par>
                                <p:cTn id="67" presetID="42" presetClass="path" presetSubtype="0" decel="100000" fill="hold" grpId="1" nodeType="withEffect">
                                  <p:stCondLst>
                                    <p:cond delay="1000"/>
                                  </p:stCondLst>
                                  <p:childTnLst>
                                    <p:animMotion origin="layout" path="M 0 -1.25284E-6 L 0 0.1094 " pathEditMode="relative" rAng="0" ptsTypes="AA">
                                      <p:cBhvr>
                                        <p:cTn id="68" dur="700" spd="-100000" fill="hold"/>
                                        <p:tgtEl>
                                          <p:spTgt spid="90"/>
                                        </p:tgtEl>
                                        <p:attrNameLst>
                                          <p:attrName>ppt_x</p:attrName>
                                          <p:attrName>ppt_y</p:attrName>
                                        </p:attrNameLst>
                                      </p:cBhvr>
                                      <p:rCtr x="0" y="5470"/>
                                    </p:animMotion>
                                  </p:childTnLst>
                                </p:cTn>
                              </p:par>
                              <p:par>
                                <p:cTn id="69" presetID="10" presetClass="entr" presetSubtype="0" fill="hold" grpId="0" nodeType="withEffect">
                                  <p:stCondLst>
                                    <p:cond delay="100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par>
                                <p:cTn id="72" presetID="42" presetClass="path" presetSubtype="0" decel="100000" fill="hold" grpId="1" nodeType="withEffect">
                                  <p:stCondLst>
                                    <p:cond delay="1000"/>
                                  </p:stCondLst>
                                  <p:childTnLst>
                                    <p:animMotion origin="layout" path="M 0 -1.25284E-6 L 0 0.1094 " pathEditMode="relative" rAng="0" ptsTypes="AA">
                                      <p:cBhvr>
                                        <p:cTn id="73" dur="700" spd="-100000" fill="hold"/>
                                        <p:tgtEl>
                                          <p:spTgt spid="4"/>
                                        </p:tgtEl>
                                        <p:attrNameLst>
                                          <p:attrName>ppt_x</p:attrName>
                                          <p:attrName>ppt_y</p:attrName>
                                        </p:attrNameLst>
                                      </p:cBhvr>
                                      <p:rCtr x="0" y="5470"/>
                                    </p:animMotion>
                                  </p:childTnLst>
                                </p:cTn>
                              </p:par>
                              <p:par>
                                <p:cTn id="74" presetID="10" presetClass="entr" presetSubtype="0" fill="hold" grpId="0" nodeType="withEffect">
                                  <p:stCondLst>
                                    <p:cond delay="1000"/>
                                  </p:stCondLst>
                                  <p:childTnLst>
                                    <p:set>
                                      <p:cBhvr>
                                        <p:cTn id="75" dur="1" fill="hold">
                                          <p:stCondLst>
                                            <p:cond delay="0"/>
                                          </p:stCondLst>
                                        </p:cTn>
                                        <p:tgtEl>
                                          <p:spTgt spid="89"/>
                                        </p:tgtEl>
                                        <p:attrNameLst>
                                          <p:attrName>style.visibility</p:attrName>
                                        </p:attrNameLst>
                                      </p:cBhvr>
                                      <p:to>
                                        <p:strVal val="visible"/>
                                      </p:to>
                                    </p:set>
                                    <p:animEffect transition="in" filter="fade">
                                      <p:cBhvr>
                                        <p:cTn id="76" dur="500"/>
                                        <p:tgtEl>
                                          <p:spTgt spid="89"/>
                                        </p:tgtEl>
                                      </p:cBhvr>
                                    </p:animEffect>
                                  </p:childTnLst>
                                </p:cTn>
                              </p:par>
                              <p:par>
                                <p:cTn id="77" presetID="42" presetClass="path" presetSubtype="0" decel="100000" fill="hold" grpId="1" nodeType="withEffect">
                                  <p:stCondLst>
                                    <p:cond delay="1000"/>
                                  </p:stCondLst>
                                  <p:childTnLst>
                                    <p:animMotion origin="layout" path="M 0 -1.25284E-6 L 0 0.1094 " pathEditMode="relative" rAng="0" ptsTypes="AA">
                                      <p:cBhvr>
                                        <p:cTn id="78" dur="700" spd="-100000" fill="hold"/>
                                        <p:tgtEl>
                                          <p:spTgt spid="89"/>
                                        </p:tgtEl>
                                        <p:attrNameLst>
                                          <p:attrName>ppt_x</p:attrName>
                                          <p:attrName>ppt_y</p:attrName>
                                        </p:attrNameLst>
                                      </p:cBhvr>
                                      <p:rCtr x="0" y="54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75" grpId="0" animBg="1"/>
      <p:bldP spid="75" grpId="1" animBg="1"/>
      <p:bldP spid="76" grpId="0" animBg="1"/>
      <p:bldP spid="76" grpId="1" animBg="1"/>
      <p:bldP spid="2" grpId="0"/>
      <p:bldP spid="77" grpId="0" animBg="1"/>
      <p:bldP spid="77" grpId="1" animBg="1"/>
      <p:bldP spid="89" grpId="0" animBg="1"/>
      <p:bldP spid="89" grpId="1" animBg="1"/>
      <p:bldP spid="90" grpId="0" animBg="1"/>
      <p:bldP spid="90" grpId="1" animBg="1"/>
      <p:bldP spid="4" grpId="0">
        <p:tmplLst>
          <p:tmpl>
            <p:tnLst>
              <p:par>
                <p:cTn presetID="10" presetClass="entr" presetSubtype="0" fill="hold" nodeType="withEffect">
                  <p:stCondLst>
                    <p:cond delay="10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bldP spid="48" grpId="0">
        <p:tmplLst>
          <p:tmpl>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1"/>
      <p:bldP spid="91" grpId="0">
        <p:tmplLst>
          <p:tmpl>
            <p:tnLst>
              <p:par>
                <p:cTn presetID="10" presetClass="entr" presetSubtype="0" fill="hold" nodeType="withEffect">
                  <p:stCondLst>
                    <p:cond delay="80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1" grpId="1"/>
      <p:bldP spid="92" grpId="0">
        <p:tmplLst>
          <p:tmpl>
            <p:tnLst>
              <p:par>
                <p:cTn presetID="10" presetClass="entr" presetSubtype="0" fill="hold" nodeType="withEffect">
                  <p:stCondLst>
                    <p:cond delay="80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2" grpId="1"/>
      <p:bldP spid="93" grpId="0">
        <p:tmplLst>
          <p:tmpl>
            <p:tnLst>
              <p:par>
                <p:cTn presetID="10" presetClass="entr" presetSubtype="0" fill="hold" nodeType="withEffect">
                  <p:stCondLst>
                    <p:cond delay="80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3" grpId="1"/>
      <p:bldP spid="94" grpId="0">
        <p:tmplLst>
          <p:tmpl>
            <p:tnLst>
              <p:par>
                <p:cTn presetID="10" presetClass="entr" presetSubtype="0" fill="hold" nodeType="withEffect">
                  <p:stCondLst>
                    <p:cond delay="8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1"/>
      <p:bldP spid="95" grpId="0">
        <p:tmplLst>
          <p:tmpl>
            <p:tnLst>
              <p:par>
                <p:cTn presetID="10" presetClass="entr" presetSubtype="0" fill="hold" nodeType="withEffect">
                  <p:stCondLst>
                    <p:cond delay="8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5" grpId="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2" y="3035306"/>
            <a:ext cx="9144000" cy="498470"/>
          </a:xfrm>
          <a:noFill/>
        </p:spPr>
        <p:txBody>
          <a:bodyPr lIns="0" tIns="0" rIns="0" bIns="0" anchor="b" anchorCtr="0">
            <a:spAutoFit/>
          </a:bodyPr>
          <a:lstStyle>
            <a:lvl1pPr>
              <a:defRPr sz="3598"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2" y="3962403"/>
            <a:ext cx="9144000" cy="276871"/>
          </a:xfrm>
          <a:noFill/>
        </p:spPr>
        <p:txBody>
          <a:bodyPr wrap="square" lIns="0" tIns="0" rIns="0" bIns="0">
            <a:spAutoFit/>
          </a:bodyPr>
          <a:lstStyle>
            <a:lvl1pPr marL="0" indent="0">
              <a:spcBef>
                <a:spcPts val="0"/>
              </a:spcBef>
              <a:buNone/>
              <a:defRPr sz="19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58005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492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23298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_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492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75535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Xbox_White_Title">
    <p:spTree>
      <p:nvGrpSpPr>
        <p:cNvPr id="1" name=""/>
        <p:cNvGrpSpPr/>
        <p:nvPr/>
      </p:nvGrpSpPr>
      <p:grpSpPr>
        <a:xfrm>
          <a:off x="0" y="0"/>
          <a:ext cx="0" cy="0"/>
          <a:chOff x="0" y="0"/>
          <a:chExt cx="0" cy="0"/>
        </a:xfrm>
      </p:grpSpPr>
      <p:sp>
        <p:nvSpPr>
          <p:cNvPr id="7" name="Rectangle 6"/>
          <p:cNvSpPr/>
          <p:nvPr userDrawn="1"/>
        </p:nvSpPr>
        <p:spPr>
          <a:xfrm>
            <a:off x="2132" y="3"/>
            <a:ext cx="6093868"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ctrTitle" hasCustomPrompt="1"/>
          </p:nvPr>
        </p:nvSpPr>
        <p:spPr>
          <a:xfrm>
            <a:off x="6295348" y="1978029"/>
            <a:ext cx="5487829" cy="1470025"/>
          </a:xfrm>
        </p:spPr>
        <p:txBody>
          <a:bodyPr anchor="b"/>
          <a:lstStyle>
            <a:lvl1pPr algn="l">
              <a:defRPr sz="4399"/>
            </a:lvl1pPr>
          </a:lstStyle>
          <a:p>
            <a:r>
              <a:rPr lang="en-US"/>
              <a:t>Click to edit </a:t>
            </a:r>
            <a:br>
              <a:rPr lang="en-US"/>
            </a:br>
            <a:r>
              <a:rPr lang="en-US"/>
              <a:t>Master title style</a:t>
            </a:r>
          </a:p>
        </p:txBody>
      </p:sp>
      <p:sp>
        <p:nvSpPr>
          <p:cNvPr id="3" name="Subtitle 2"/>
          <p:cNvSpPr>
            <a:spLocks noGrp="1"/>
          </p:cNvSpPr>
          <p:nvPr>
            <p:ph type="subTitle" idx="1"/>
          </p:nvPr>
        </p:nvSpPr>
        <p:spPr>
          <a:xfrm>
            <a:off x="6295347" y="3375456"/>
            <a:ext cx="5487829" cy="545755"/>
          </a:xfrm>
        </p:spPr>
        <p:txBody>
          <a:bodyPr anchor="t">
            <a:noAutofit/>
          </a:bodyPr>
          <a:lstStyle>
            <a:lvl1pPr marL="0" indent="0" algn="l">
              <a:buNone/>
              <a:defRPr sz="1999">
                <a:solidFill>
                  <a:schemeClr val="tx2">
                    <a:alpha val="99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13338" y="2368549"/>
            <a:ext cx="2471454" cy="2071474"/>
          </a:xfrm>
          <a:prstGeom prst="rect">
            <a:avLst/>
          </a:prstGeom>
          <a:noFill/>
          <a:ln>
            <a:noFill/>
          </a:ln>
        </p:spPr>
      </p:pic>
      <p:sp>
        <p:nvSpPr>
          <p:cNvPr id="12" name="Text Placeholder 11"/>
          <p:cNvSpPr>
            <a:spLocks noGrp="1"/>
          </p:cNvSpPr>
          <p:nvPr>
            <p:ph type="body" sz="quarter" idx="10"/>
          </p:nvPr>
        </p:nvSpPr>
        <p:spPr>
          <a:xfrm>
            <a:off x="6295373" y="3933076"/>
            <a:ext cx="5487829" cy="577378"/>
          </a:xfrm>
        </p:spPr>
        <p:txBody>
          <a:bodyPr>
            <a:noAutofit/>
          </a:bodyPr>
          <a:lstStyle>
            <a:lvl1pPr marL="0" indent="0">
              <a:buNone/>
              <a:defRPr sz="1999"/>
            </a:lvl1pPr>
          </a:lstStyle>
          <a:p>
            <a:pPr lvl="0"/>
            <a:r>
              <a:rPr lang="en-US"/>
              <a:t>Click to edit Master text styles</a:t>
            </a:r>
          </a:p>
        </p:txBody>
      </p:sp>
      <p:sp>
        <p:nvSpPr>
          <p:cNvPr id="10" name="Rectangle 9"/>
          <p:cNvSpPr/>
          <p:nvPr userDrawn="1"/>
        </p:nvSpPr>
        <p:spPr>
          <a:xfrm>
            <a:off x="11890169" y="0"/>
            <a:ext cx="301831" cy="68580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Tree>
    <p:extLst>
      <p:ext uri="{BB962C8B-B14F-4D97-AF65-F5344CB8AC3E}">
        <p14:creationId xmlns:p14="http://schemas.microsoft.com/office/powerpoint/2010/main" val="4756869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XboxOne_Black_Title">
    <p:spTree>
      <p:nvGrpSpPr>
        <p:cNvPr id="1" name=""/>
        <p:cNvGrpSpPr/>
        <p:nvPr/>
      </p:nvGrpSpPr>
      <p:grpSpPr>
        <a:xfrm>
          <a:off x="0" y="0"/>
          <a:ext cx="0" cy="0"/>
          <a:chOff x="0" y="0"/>
          <a:chExt cx="0" cy="0"/>
        </a:xfrm>
      </p:grpSpPr>
      <p:sp>
        <p:nvSpPr>
          <p:cNvPr id="8" name="Rectangle 7"/>
          <p:cNvSpPr/>
          <p:nvPr userDrawn="1"/>
        </p:nvSpPr>
        <p:spPr>
          <a:xfrm>
            <a:off x="5979231" y="3"/>
            <a:ext cx="6093868"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ectangle 6"/>
          <p:cNvSpPr/>
          <p:nvPr userDrawn="1"/>
        </p:nvSpPr>
        <p:spPr>
          <a:xfrm>
            <a:off x="2132" y="3"/>
            <a:ext cx="6093868"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ctrTitle" hasCustomPrompt="1"/>
          </p:nvPr>
        </p:nvSpPr>
        <p:spPr>
          <a:xfrm>
            <a:off x="6295348" y="1978029"/>
            <a:ext cx="5487829" cy="1470025"/>
          </a:xfrm>
        </p:spPr>
        <p:txBody>
          <a:bodyPr anchor="b"/>
          <a:lstStyle>
            <a:lvl1pPr algn="l">
              <a:defRPr sz="4399">
                <a:solidFill>
                  <a:schemeClr val="bg1">
                    <a:alpha val="99000"/>
                  </a:schemeClr>
                </a:solidFill>
              </a:defRPr>
            </a:lvl1pPr>
          </a:lstStyle>
          <a:p>
            <a:r>
              <a:rPr lang="en-US"/>
              <a:t>Click to edit </a:t>
            </a:r>
            <a:br>
              <a:rPr lang="en-US"/>
            </a:br>
            <a:r>
              <a:rPr lang="en-US"/>
              <a:t>Master title style</a:t>
            </a:r>
          </a:p>
        </p:txBody>
      </p:sp>
      <p:sp>
        <p:nvSpPr>
          <p:cNvPr id="3" name="Subtitle 2"/>
          <p:cNvSpPr>
            <a:spLocks noGrp="1"/>
          </p:cNvSpPr>
          <p:nvPr>
            <p:ph type="subTitle" idx="1"/>
          </p:nvPr>
        </p:nvSpPr>
        <p:spPr>
          <a:xfrm>
            <a:off x="6295347" y="3375456"/>
            <a:ext cx="5487829" cy="545755"/>
          </a:xfrm>
        </p:spPr>
        <p:txBody>
          <a:bodyPr anchor="t">
            <a:noAutofit/>
          </a:bodyPr>
          <a:lstStyle>
            <a:lvl1pPr marL="0" indent="0" algn="l">
              <a:buNone/>
              <a:defRPr sz="1999">
                <a:solidFill>
                  <a:schemeClr val="tx2">
                    <a:alpha val="99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p>
        </p:txBody>
      </p:sp>
      <p:sp>
        <p:nvSpPr>
          <p:cNvPr id="12" name="Text Placeholder 11"/>
          <p:cNvSpPr>
            <a:spLocks noGrp="1"/>
          </p:cNvSpPr>
          <p:nvPr>
            <p:ph type="body" sz="quarter" idx="10"/>
          </p:nvPr>
        </p:nvSpPr>
        <p:spPr>
          <a:xfrm>
            <a:off x="6295373" y="3933076"/>
            <a:ext cx="5487829" cy="577378"/>
          </a:xfrm>
        </p:spPr>
        <p:txBody>
          <a:bodyPr>
            <a:noAutofit/>
          </a:bodyPr>
          <a:lstStyle>
            <a:lvl1pPr marL="0" indent="0">
              <a:buNone/>
              <a:defRPr sz="1999">
                <a:solidFill>
                  <a:schemeClr val="bg1">
                    <a:alpha val="99000"/>
                  </a:schemeClr>
                </a:solidFill>
              </a:defRPr>
            </a:lvl1pPr>
          </a:lstStyle>
          <a:p>
            <a:pPr lvl="0"/>
            <a:r>
              <a:rPr lang="en-US"/>
              <a:t>Click to edit Master text styles</a:t>
            </a:r>
          </a:p>
        </p:txBody>
      </p:sp>
      <p:sp>
        <p:nvSpPr>
          <p:cNvPr id="10" name="Rectangle 9"/>
          <p:cNvSpPr/>
          <p:nvPr userDrawn="1"/>
        </p:nvSpPr>
        <p:spPr>
          <a:xfrm>
            <a:off x="11890169" y="0"/>
            <a:ext cx="301831" cy="68580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7638" y="1881482"/>
            <a:ext cx="4158554" cy="2834640"/>
          </a:xfrm>
          <a:prstGeom prst="rect">
            <a:avLst/>
          </a:prstGeom>
        </p:spPr>
      </p:pic>
    </p:spTree>
    <p:extLst>
      <p:ext uri="{BB962C8B-B14F-4D97-AF65-F5344CB8AC3E}">
        <p14:creationId xmlns:p14="http://schemas.microsoft.com/office/powerpoint/2010/main" val="24017544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XboxOne_White_Title">
    <p:spTree>
      <p:nvGrpSpPr>
        <p:cNvPr id="1" name=""/>
        <p:cNvGrpSpPr/>
        <p:nvPr/>
      </p:nvGrpSpPr>
      <p:grpSpPr>
        <a:xfrm>
          <a:off x="0" y="0"/>
          <a:ext cx="0" cy="0"/>
          <a:chOff x="0" y="0"/>
          <a:chExt cx="0" cy="0"/>
        </a:xfrm>
      </p:grpSpPr>
      <p:sp>
        <p:nvSpPr>
          <p:cNvPr id="7" name="Rectangle 6"/>
          <p:cNvSpPr/>
          <p:nvPr userDrawn="1"/>
        </p:nvSpPr>
        <p:spPr>
          <a:xfrm>
            <a:off x="2132" y="3"/>
            <a:ext cx="6093868"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67638" y="1881482"/>
            <a:ext cx="4158554" cy="2834640"/>
          </a:xfrm>
          <a:prstGeom prst="rect">
            <a:avLst/>
          </a:prstGeom>
        </p:spPr>
      </p:pic>
      <p:sp>
        <p:nvSpPr>
          <p:cNvPr id="2" name="Title 1"/>
          <p:cNvSpPr>
            <a:spLocks noGrp="1"/>
          </p:cNvSpPr>
          <p:nvPr>
            <p:ph type="ctrTitle" hasCustomPrompt="1"/>
          </p:nvPr>
        </p:nvSpPr>
        <p:spPr>
          <a:xfrm>
            <a:off x="6295348" y="1978029"/>
            <a:ext cx="5487829" cy="1470025"/>
          </a:xfrm>
        </p:spPr>
        <p:txBody>
          <a:bodyPr anchor="b"/>
          <a:lstStyle>
            <a:lvl1pPr algn="l">
              <a:defRPr sz="4399"/>
            </a:lvl1pPr>
          </a:lstStyle>
          <a:p>
            <a:r>
              <a:rPr lang="en-US"/>
              <a:t>Click to edit </a:t>
            </a:r>
            <a:br>
              <a:rPr lang="en-US"/>
            </a:br>
            <a:r>
              <a:rPr lang="en-US"/>
              <a:t>Master title style</a:t>
            </a:r>
          </a:p>
        </p:txBody>
      </p:sp>
      <p:sp>
        <p:nvSpPr>
          <p:cNvPr id="3" name="Subtitle 2"/>
          <p:cNvSpPr>
            <a:spLocks noGrp="1"/>
          </p:cNvSpPr>
          <p:nvPr>
            <p:ph type="subTitle" idx="1"/>
          </p:nvPr>
        </p:nvSpPr>
        <p:spPr>
          <a:xfrm>
            <a:off x="6295347" y="3375456"/>
            <a:ext cx="5487829" cy="545755"/>
          </a:xfrm>
        </p:spPr>
        <p:txBody>
          <a:bodyPr anchor="t">
            <a:noAutofit/>
          </a:bodyPr>
          <a:lstStyle>
            <a:lvl1pPr marL="0" indent="0" algn="l">
              <a:buNone/>
              <a:defRPr sz="1999">
                <a:solidFill>
                  <a:schemeClr val="tx2">
                    <a:alpha val="99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p>
        </p:txBody>
      </p:sp>
      <p:sp>
        <p:nvSpPr>
          <p:cNvPr id="12" name="Text Placeholder 11"/>
          <p:cNvSpPr>
            <a:spLocks noGrp="1"/>
          </p:cNvSpPr>
          <p:nvPr>
            <p:ph type="body" sz="quarter" idx="10"/>
          </p:nvPr>
        </p:nvSpPr>
        <p:spPr>
          <a:xfrm>
            <a:off x="6295373" y="3933076"/>
            <a:ext cx="5487829" cy="577378"/>
          </a:xfrm>
        </p:spPr>
        <p:txBody>
          <a:bodyPr>
            <a:noAutofit/>
          </a:bodyPr>
          <a:lstStyle>
            <a:lvl1pPr marL="0" indent="0">
              <a:buNone/>
              <a:defRPr sz="1999"/>
            </a:lvl1pPr>
          </a:lstStyle>
          <a:p>
            <a:pPr lvl="0"/>
            <a:r>
              <a:rPr lang="en-US"/>
              <a:t>Click to edit Master text styles</a:t>
            </a:r>
          </a:p>
        </p:txBody>
      </p:sp>
      <p:sp>
        <p:nvSpPr>
          <p:cNvPr id="10" name="Rectangle 9"/>
          <p:cNvSpPr/>
          <p:nvPr userDrawn="1"/>
        </p:nvSpPr>
        <p:spPr>
          <a:xfrm>
            <a:off x="11890169" y="0"/>
            <a:ext cx="301831" cy="68580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Tree>
    <p:extLst>
      <p:ext uri="{BB962C8B-B14F-4D97-AF65-F5344CB8AC3E}">
        <p14:creationId xmlns:p14="http://schemas.microsoft.com/office/powerpoint/2010/main" val="25758253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XboxLive_Title">
    <p:spTree>
      <p:nvGrpSpPr>
        <p:cNvPr id="1" name=""/>
        <p:cNvGrpSpPr/>
        <p:nvPr/>
      </p:nvGrpSpPr>
      <p:grpSpPr>
        <a:xfrm>
          <a:off x="0" y="0"/>
          <a:ext cx="0" cy="0"/>
          <a:chOff x="0" y="0"/>
          <a:chExt cx="0" cy="0"/>
        </a:xfrm>
      </p:grpSpPr>
      <p:sp>
        <p:nvSpPr>
          <p:cNvPr id="8" name="Rectangle 7"/>
          <p:cNvSpPr/>
          <p:nvPr userDrawn="1"/>
        </p:nvSpPr>
        <p:spPr>
          <a:xfrm>
            <a:off x="106717" y="3"/>
            <a:ext cx="6093868"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Rectangle 6"/>
          <p:cNvSpPr/>
          <p:nvPr userDrawn="1"/>
        </p:nvSpPr>
        <p:spPr>
          <a:xfrm>
            <a:off x="6098134" y="3"/>
            <a:ext cx="6093868"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ctrTitle" hasCustomPrompt="1"/>
          </p:nvPr>
        </p:nvSpPr>
        <p:spPr>
          <a:xfrm>
            <a:off x="6295348" y="1978029"/>
            <a:ext cx="5487829" cy="1470025"/>
          </a:xfrm>
        </p:spPr>
        <p:txBody>
          <a:bodyPr anchor="b"/>
          <a:lstStyle>
            <a:lvl1pPr algn="l">
              <a:defRPr sz="4399">
                <a:solidFill>
                  <a:schemeClr val="bg1">
                    <a:alpha val="99000"/>
                  </a:schemeClr>
                </a:solidFill>
              </a:defRPr>
            </a:lvl1pPr>
          </a:lstStyle>
          <a:p>
            <a:r>
              <a:rPr lang="en-US"/>
              <a:t>Click to edit </a:t>
            </a:r>
            <a:br>
              <a:rPr lang="en-US"/>
            </a:br>
            <a:r>
              <a:rPr lang="en-US"/>
              <a:t>Master title style</a:t>
            </a:r>
          </a:p>
        </p:txBody>
      </p:sp>
      <p:sp>
        <p:nvSpPr>
          <p:cNvPr id="3" name="Subtitle 2"/>
          <p:cNvSpPr>
            <a:spLocks noGrp="1"/>
          </p:cNvSpPr>
          <p:nvPr>
            <p:ph type="subTitle" idx="1"/>
          </p:nvPr>
        </p:nvSpPr>
        <p:spPr>
          <a:xfrm>
            <a:off x="6295347" y="3375456"/>
            <a:ext cx="5487829" cy="545755"/>
          </a:xfrm>
        </p:spPr>
        <p:txBody>
          <a:bodyPr anchor="t">
            <a:noAutofit/>
          </a:bodyPr>
          <a:lstStyle>
            <a:lvl1pPr marL="0" indent="0" algn="l">
              <a:buNone/>
              <a:defRPr sz="1999">
                <a:solidFill>
                  <a:schemeClr val="bg1">
                    <a:alpha val="99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p>
        </p:txBody>
      </p:sp>
      <p:sp>
        <p:nvSpPr>
          <p:cNvPr id="12" name="Text Placeholder 11"/>
          <p:cNvSpPr>
            <a:spLocks noGrp="1"/>
          </p:cNvSpPr>
          <p:nvPr>
            <p:ph type="body" sz="quarter" idx="10"/>
          </p:nvPr>
        </p:nvSpPr>
        <p:spPr>
          <a:xfrm>
            <a:off x="6295373" y="3933076"/>
            <a:ext cx="5487829" cy="577378"/>
          </a:xfrm>
        </p:spPr>
        <p:txBody>
          <a:bodyPr>
            <a:noAutofit/>
          </a:bodyPr>
          <a:lstStyle>
            <a:lvl1pPr marL="0" indent="0">
              <a:buNone/>
              <a:defRPr sz="1999">
                <a:solidFill>
                  <a:schemeClr val="bg1">
                    <a:alpha val="99000"/>
                  </a:schemeClr>
                </a:solidFill>
              </a:defRPr>
            </a:lvl1pPr>
          </a:lstStyle>
          <a:p>
            <a:pPr lvl="0"/>
            <a:r>
              <a:rPr lang="en-US"/>
              <a:t>Click to edit Master text styles</a:t>
            </a:r>
          </a:p>
        </p:txBody>
      </p:sp>
      <p:sp>
        <p:nvSpPr>
          <p:cNvPr id="10" name="Rectangle 9"/>
          <p:cNvSpPr/>
          <p:nvPr userDrawn="1"/>
        </p:nvSpPr>
        <p:spPr>
          <a:xfrm>
            <a:off x="1" y="0"/>
            <a:ext cx="301831" cy="68580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3614" y="1873244"/>
            <a:ext cx="4161603" cy="2852928"/>
          </a:xfrm>
          <a:prstGeom prst="rect">
            <a:avLst/>
          </a:prstGeom>
        </p:spPr>
      </p:pic>
    </p:spTree>
    <p:extLst>
      <p:ext uri="{BB962C8B-B14F-4D97-AF65-F5344CB8AC3E}">
        <p14:creationId xmlns:p14="http://schemas.microsoft.com/office/powerpoint/2010/main" val="256251710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Xbox360_Titl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8541" y="0"/>
            <a:ext cx="6859786" cy="6858000"/>
          </a:xfrm>
          <a:prstGeom prst="rect">
            <a:avLst/>
          </a:prstGeom>
        </p:spPr>
      </p:pic>
      <p:sp>
        <p:nvSpPr>
          <p:cNvPr id="2" name="Title 1"/>
          <p:cNvSpPr>
            <a:spLocks noGrp="1"/>
          </p:cNvSpPr>
          <p:nvPr>
            <p:ph type="ctrTitle" hasCustomPrompt="1"/>
          </p:nvPr>
        </p:nvSpPr>
        <p:spPr>
          <a:xfrm>
            <a:off x="6295348" y="1978029"/>
            <a:ext cx="5487829" cy="1470025"/>
          </a:xfrm>
        </p:spPr>
        <p:txBody>
          <a:bodyPr anchor="b"/>
          <a:lstStyle>
            <a:lvl1pPr algn="l">
              <a:defRPr sz="4399">
                <a:solidFill>
                  <a:schemeClr val="accent2">
                    <a:alpha val="99000"/>
                  </a:schemeClr>
                </a:solidFill>
              </a:defRPr>
            </a:lvl1pPr>
          </a:lstStyle>
          <a:p>
            <a:r>
              <a:rPr lang="en-US"/>
              <a:t>Click to edit </a:t>
            </a:r>
            <a:br>
              <a:rPr lang="en-US"/>
            </a:br>
            <a:r>
              <a:rPr lang="en-US"/>
              <a:t>Master title style</a:t>
            </a:r>
          </a:p>
        </p:txBody>
      </p:sp>
      <p:sp>
        <p:nvSpPr>
          <p:cNvPr id="3" name="Subtitle 2"/>
          <p:cNvSpPr>
            <a:spLocks noGrp="1"/>
          </p:cNvSpPr>
          <p:nvPr>
            <p:ph type="subTitle" idx="1"/>
          </p:nvPr>
        </p:nvSpPr>
        <p:spPr>
          <a:xfrm>
            <a:off x="6295347" y="3375456"/>
            <a:ext cx="5487829" cy="545755"/>
          </a:xfrm>
        </p:spPr>
        <p:txBody>
          <a:bodyPr anchor="t">
            <a:noAutofit/>
          </a:bodyPr>
          <a:lstStyle>
            <a:lvl1pPr marL="0" indent="0" algn="l">
              <a:buNone/>
              <a:defRPr sz="1999">
                <a:solidFill>
                  <a:schemeClr val="tx2">
                    <a:alpha val="99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p>
        </p:txBody>
      </p:sp>
      <p:sp>
        <p:nvSpPr>
          <p:cNvPr id="12" name="Text Placeholder 11"/>
          <p:cNvSpPr>
            <a:spLocks noGrp="1"/>
          </p:cNvSpPr>
          <p:nvPr>
            <p:ph type="body" sz="quarter" idx="10"/>
          </p:nvPr>
        </p:nvSpPr>
        <p:spPr>
          <a:xfrm>
            <a:off x="6295373" y="3933076"/>
            <a:ext cx="5487829" cy="577378"/>
          </a:xfrm>
        </p:spPr>
        <p:txBody>
          <a:bodyPr>
            <a:noAutofit/>
          </a:bodyPr>
          <a:lstStyle>
            <a:lvl1pPr marL="0" indent="0">
              <a:buNone/>
              <a:defRPr sz="1999">
                <a:solidFill>
                  <a:schemeClr val="accent2">
                    <a:alpha val="99000"/>
                  </a:schemeClr>
                </a:solidFill>
              </a:defRPr>
            </a:lvl1pPr>
          </a:lstStyle>
          <a:p>
            <a:pPr lvl="0"/>
            <a:r>
              <a:rPr lang="en-US"/>
              <a:t>Click to edit Master text styles</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720" y="1886464"/>
            <a:ext cx="3973098" cy="2815070"/>
          </a:xfrm>
          <a:prstGeom prst="rect">
            <a:avLst/>
          </a:prstGeom>
        </p:spPr>
      </p:pic>
    </p:spTree>
    <p:extLst>
      <p:ext uri="{BB962C8B-B14F-4D97-AF65-F5344CB8AC3E}">
        <p14:creationId xmlns:p14="http://schemas.microsoft.com/office/powerpoint/2010/main" val="10608674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81"/>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63" indent="0">
              <a:buNone/>
              <a:defRPr/>
            </a:lvl3pPr>
            <a:lvl4pPr marL="447925" indent="0">
              <a:buNone/>
              <a:defRPr/>
            </a:lvl4pPr>
            <a:lvl5pPr marL="6718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887023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Xbox360_Hardware_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7415" y="1961333"/>
            <a:ext cx="3911297" cy="4527318"/>
          </a:xfrm>
          <a:prstGeom prst="rect">
            <a:avLst/>
          </a:prstGeom>
          <a:noFill/>
          <a:ln>
            <a:noFill/>
          </a:ln>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8541" y="0"/>
            <a:ext cx="6859786" cy="6858000"/>
          </a:xfrm>
          <a:prstGeom prst="rect">
            <a:avLst/>
          </a:prstGeom>
        </p:spPr>
      </p:pic>
      <p:sp>
        <p:nvSpPr>
          <p:cNvPr id="2" name="Title 1"/>
          <p:cNvSpPr>
            <a:spLocks noGrp="1"/>
          </p:cNvSpPr>
          <p:nvPr>
            <p:ph type="ctrTitle" hasCustomPrompt="1"/>
          </p:nvPr>
        </p:nvSpPr>
        <p:spPr>
          <a:xfrm>
            <a:off x="6295348" y="1978029"/>
            <a:ext cx="5487829" cy="1470025"/>
          </a:xfrm>
        </p:spPr>
        <p:txBody>
          <a:bodyPr anchor="b"/>
          <a:lstStyle>
            <a:lvl1pPr algn="l">
              <a:defRPr sz="4399">
                <a:solidFill>
                  <a:schemeClr val="accent2">
                    <a:alpha val="99000"/>
                  </a:schemeClr>
                </a:solidFill>
              </a:defRPr>
            </a:lvl1pPr>
          </a:lstStyle>
          <a:p>
            <a:r>
              <a:rPr lang="en-US"/>
              <a:t>Click to edit </a:t>
            </a:r>
            <a:br>
              <a:rPr lang="en-US"/>
            </a:br>
            <a:r>
              <a:rPr lang="en-US"/>
              <a:t>Master title style</a:t>
            </a:r>
          </a:p>
        </p:txBody>
      </p:sp>
      <p:sp>
        <p:nvSpPr>
          <p:cNvPr id="3" name="Subtitle 2"/>
          <p:cNvSpPr>
            <a:spLocks noGrp="1"/>
          </p:cNvSpPr>
          <p:nvPr>
            <p:ph type="subTitle" idx="1"/>
          </p:nvPr>
        </p:nvSpPr>
        <p:spPr>
          <a:xfrm>
            <a:off x="6295347" y="3375456"/>
            <a:ext cx="5487829" cy="545755"/>
          </a:xfrm>
        </p:spPr>
        <p:txBody>
          <a:bodyPr anchor="t">
            <a:noAutofit/>
          </a:bodyPr>
          <a:lstStyle>
            <a:lvl1pPr marL="0" indent="0" algn="l">
              <a:buNone/>
              <a:defRPr sz="1999">
                <a:solidFill>
                  <a:schemeClr val="tx2">
                    <a:alpha val="99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p>
        </p:txBody>
      </p:sp>
      <p:sp>
        <p:nvSpPr>
          <p:cNvPr id="12" name="Text Placeholder 11"/>
          <p:cNvSpPr>
            <a:spLocks noGrp="1"/>
          </p:cNvSpPr>
          <p:nvPr>
            <p:ph type="body" sz="quarter" idx="10"/>
          </p:nvPr>
        </p:nvSpPr>
        <p:spPr>
          <a:xfrm>
            <a:off x="6295373" y="3933076"/>
            <a:ext cx="5487829" cy="577378"/>
          </a:xfrm>
        </p:spPr>
        <p:txBody>
          <a:bodyPr>
            <a:noAutofit/>
          </a:bodyPr>
          <a:lstStyle>
            <a:lvl1pPr marL="0" indent="0">
              <a:buNone/>
              <a:defRPr sz="1999">
                <a:solidFill>
                  <a:schemeClr val="accent2">
                    <a:alpha val="99000"/>
                  </a:schemeClr>
                </a:solidFill>
              </a:defRPr>
            </a:lvl1pPr>
          </a:lstStyle>
          <a:p>
            <a:pPr lvl="0"/>
            <a:r>
              <a:rPr lang="en-US"/>
              <a:t>Click to 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4149" y="293301"/>
            <a:ext cx="4919656" cy="1793281"/>
          </a:xfrm>
          <a:prstGeom prst="rect">
            <a:avLst/>
          </a:prstGeom>
        </p:spPr>
      </p:pic>
    </p:spTree>
    <p:extLst>
      <p:ext uri="{BB962C8B-B14F-4D97-AF65-F5344CB8AC3E}">
        <p14:creationId xmlns:p14="http://schemas.microsoft.com/office/powerpoint/2010/main" val="22632881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Rectangle 7"/>
          <p:cNvSpPr/>
          <p:nvPr userDrawn="1"/>
        </p:nvSpPr>
        <p:spPr>
          <a:xfrm rot="10800000" flipV="1">
            <a:off x="-6" y="6392422"/>
            <a:ext cx="12192002" cy="465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21344" y="1581666"/>
            <a:ext cx="11149439" cy="205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0" hasCustomPrompt="1"/>
          </p:nvPr>
        </p:nvSpPr>
        <p:spPr>
          <a:xfrm>
            <a:off x="519248" y="972625"/>
            <a:ext cx="11183674" cy="377825"/>
          </a:xfrm>
        </p:spPr>
        <p:txBody>
          <a:bodyPr>
            <a:noAutofit/>
          </a:bodyPr>
          <a:lstStyle>
            <a:lvl1pPr marL="0" indent="0">
              <a:buNone/>
              <a:defRPr sz="1799">
                <a:solidFill>
                  <a:schemeClr val="tx2">
                    <a:alpha val="99000"/>
                  </a:schemeClr>
                </a:solidFill>
              </a:defRPr>
            </a:lvl1pPr>
            <a:lvl2pPr marL="230118" indent="0">
              <a:buNone/>
              <a:defRPr/>
            </a:lvl2pPr>
            <a:lvl3pPr marL="403104" indent="0">
              <a:buNone/>
              <a:defRPr/>
            </a:lvl3pPr>
            <a:lvl4pPr marL="568155" indent="0">
              <a:buNone/>
              <a:defRPr/>
            </a:lvl4pPr>
            <a:lvl5pPr marL="741140" indent="0">
              <a:buNone/>
              <a:defRPr/>
            </a:lvl5pPr>
          </a:lstStyle>
          <a:p>
            <a:pPr lvl="0"/>
            <a:r>
              <a:rPr lang="en-US"/>
              <a:t>Click to add Subtitle</a:t>
            </a:r>
          </a:p>
        </p:txBody>
      </p:sp>
      <p:sp>
        <p:nvSpPr>
          <p:cNvPr id="10" name="TextBox 9"/>
          <p:cNvSpPr txBox="1"/>
          <p:nvPr userDrawn="1"/>
        </p:nvSpPr>
        <p:spPr>
          <a:xfrm>
            <a:off x="11008321" y="6588548"/>
            <a:ext cx="1021758" cy="138499"/>
          </a:xfrm>
          <a:prstGeom prst="rect">
            <a:avLst/>
          </a:prstGeom>
          <a:noFill/>
        </p:spPr>
        <p:txBody>
          <a:bodyPr wrap="square" lIns="0" tIns="0" rIns="0" bIns="0" rtlCol="0">
            <a:spAutoFit/>
          </a:bodyPr>
          <a:lstStyle/>
          <a:p>
            <a:pPr algn="r"/>
            <a:fld id="{D1FDF147-A34E-4605-92D6-A58348E56B3A}" type="slidenum">
              <a:rPr lang="en-US" sz="900" smtClean="0">
                <a:solidFill>
                  <a:schemeClr val="bg1">
                    <a:alpha val="99000"/>
                  </a:schemeClr>
                </a:solidFill>
              </a:rPr>
              <a:pPr algn="r"/>
              <a:t>‹#›</a:t>
            </a:fld>
            <a:endParaRPr lang="en-US" sz="900">
              <a:solidFill>
                <a:schemeClr val="bg1">
                  <a:alpha val="99000"/>
                </a:schemeClr>
              </a:solidFill>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75" y="6531898"/>
            <a:ext cx="672914" cy="204277"/>
          </a:xfrm>
          <a:prstGeom prst="rect">
            <a:avLst/>
          </a:prstGeom>
          <a:noFill/>
          <a:ln>
            <a:noFill/>
          </a:ln>
        </p:spPr>
      </p:pic>
    </p:spTree>
    <p:extLst>
      <p:ext uri="{BB962C8B-B14F-4D97-AF65-F5344CB8AC3E}">
        <p14:creationId xmlns:p14="http://schemas.microsoft.com/office/powerpoint/2010/main" val="36884798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Layout 1">
    <p:spTree>
      <p:nvGrpSpPr>
        <p:cNvPr id="1" name=""/>
        <p:cNvGrpSpPr/>
        <p:nvPr/>
      </p:nvGrpSpPr>
      <p:grpSpPr>
        <a:xfrm>
          <a:off x="0" y="0"/>
          <a:ext cx="0" cy="0"/>
          <a:chOff x="0" y="0"/>
          <a:chExt cx="0" cy="0"/>
        </a:xfrm>
      </p:grpSpPr>
      <p:sp>
        <p:nvSpPr>
          <p:cNvPr id="3" name="Rectangle 2"/>
          <p:cNvSpPr/>
          <p:nvPr userDrawn="1"/>
        </p:nvSpPr>
        <p:spPr>
          <a:xfrm>
            <a:off x="2132" y="3"/>
            <a:ext cx="6093868"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Rectangle 3"/>
          <p:cNvSpPr/>
          <p:nvPr userDrawn="1"/>
        </p:nvSpPr>
        <p:spPr>
          <a:xfrm>
            <a:off x="11890169" y="0"/>
            <a:ext cx="301831" cy="68580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2" name="Title 1"/>
          <p:cNvSpPr>
            <a:spLocks noGrp="1"/>
          </p:cNvSpPr>
          <p:nvPr>
            <p:ph type="title" hasCustomPrompt="1"/>
          </p:nvPr>
        </p:nvSpPr>
        <p:spPr>
          <a:xfrm>
            <a:off x="348779" y="2812307"/>
            <a:ext cx="5423804" cy="1929879"/>
          </a:xfrm>
        </p:spPr>
        <p:txBody>
          <a:bodyPr/>
          <a:lstStyle>
            <a:lvl1pPr marL="0" marR="0" indent="0" algn="l" defTabSz="914126" rtl="0" eaLnBrk="1" fontAlgn="auto" latinLnBrk="0" hangingPunct="1">
              <a:lnSpc>
                <a:spcPct val="90000"/>
              </a:lnSpc>
              <a:spcBef>
                <a:spcPct val="0"/>
              </a:spcBef>
              <a:spcAft>
                <a:spcPts val="0"/>
              </a:spcAft>
              <a:buClrTx/>
              <a:buSzTx/>
              <a:buFontTx/>
              <a:buNone/>
              <a:tabLst/>
              <a:defRPr>
                <a:solidFill>
                  <a:schemeClr val="bg1">
                    <a:alpha val="99000"/>
                  </a:schemeClr>
                </a:solidFill>
              </a:defRPr>
            </a:lvl1pPr>
          </a:lstStyle>
          <a:p>
            <a:r>
              <a:rPr lang="en-US"/>
              <a:t>Headline related to image</a:t>
            </a:r>
            <a:br>
              <a:rPr lang="en-US"/>
            </a:br>
            <a:r>
              <a:rPr lang="en-US"/>
              <a:t>Placed here</a:t>
            </a:r>
          </a:p>
        </p:txBody>
      </p:sp>
      <p:sp>
        <p:nvSpPr>
          <p:cNvPr id="6" name="Picture Placeholder 5"/>
          <p:cNvSpPr>
            <a:spLocks noGrp="1"/>
          </p:cNvSpPr>
          <p:nvPr>
            <p:ph type="pic" sz="quarter" idx="10"/>
          </p:nvPr>
        </p:nvSpPr>
        <p:spPr>
          <a:xfrm>
            <a:off x="6096002" y="2"/>
            <a:ext cx="5794296" cy="727571"/>
          </a:xfrm>
        </p:spPr>
        <p:txBody>
          <a:bodyPr/>
          <a:lstStyle>
            <a:lvl1pPr marL="0" indent="0">
              <a:buNone/>
              <a:defRPr/>
            </a:lvl1pPr>
          </a:lstStyle>
          <a:p>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75" y="6531898"/>
            <a:ext cx="672914" cy="204277"/>
          </a:xfrm>
          <a:prstGeom prst="rect">
            <a:avLst/>
          </a:prstGeom>
          <a:noFill/>
          <a:ln>
            <a:noFill/>
          </a:ln>
        </p:spPr>
      </p:pic>
    </p:spTree>
    <p:extLst>
      <p:ext uri="{BB962C8B-B14F-4D97-AF65-F5344CB8AC3E}">
        <p14:creationId xmlns:p14="http://schemas.microsoft.com/office/powerpoint/2010/main" val="13929169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3" name="Rectangle 2"/>
          <p:cNvSpPr/>
          <p:nvPr userDrawn="1"/>
        </p:nvSpPr>
        <p:spPr>
          <a:xfrm>
            <a:off x="6098134" y="3"/>
            <a:ext cx="6093868"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Rectangle 3"/>
          <p:cNvSpPr/>
          <p:nvPr userDrawn="1"/>
        </p:nvSpPr>
        <p:spPr>
          <a:xfrm>
            <a:off x="1" y="0"/>
            <a:ext cx="301831" cy="68580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2" name="Title 1"/>
          <p:cNvSpPr>
            <a:spLocks noGrp="1"/>
          </p:cNvSpPr>
          <p:nvPr>
            <p:ph type="title" hasCustomPrompt="1"/>
          </p:nvPr>
        </p:nvSpPr>
        <p:spPr>
          <a:xfrm>
            <a:off x="6442647" y="2812307"/>
            <a:ext cx="5421772" cy="1929879"/>
          </a:xfrm>
        </p:spPr>
        <p:txBody>
          <a:bodyPr/>
          <a:lstStyle>
            <a:lvl1pPr>
              <a:defRPr>
                <a:solidFill>
                  <a:schemeClr val="bg1">
                    <a:alpha val="99000"/>
                  </a:schemeClr>
                </a:solidFill>
              </a:defRPr>
            </a:lvl1pPr>
          </a:lstStyle>
          <a:p>
            <a:r>
              <a:rPr lang="en-US"/>
              <a:t>Headline related to image</a:t>
            </a:r>
            <a:br>
              <a:rPr lang="en-US"/>
            </a:br>
            <a:r>
              <a:rPr lang="en-US"/>
              <a:t>Placed here</a:t>
            </a:r>
          </a:p>
        </p:txBody>
      </p:sp>
      <p:sp>
        <p:nvSpPr>
          <p:cNvPr id="6" name="Picture Placeholder 5"/>
          <p:cNvSpPr>
            <a:spLocks noGrp="1"/>
          </p:cNvSpPr>
          <p:nvPr>
            <p:ph type="pic" sz="quarter" idx="10"/>
          </p:nvPr>
        </p:nvSpPr>
        <p:spPr>
          <a:xfrm>
            <a:off x="301831" y="2"/>
            <a:ext cx="5794296" cy="727571"/>
          </a:xfrm>
        </p:spPr>
        <p:txBody>
          <a:bodyPr/>
          <a:lstStyle>
            <a:lvl1pPr marL="0" indent="0">
              <a:buNone/>
              <a:defRPr/>
            </a:lvl1pPr>
          </a:lstStyle>
          <a:p>
            <a:endParaRPr lang="en-US"/>
          </a:p>
        </p:txBody>
      </p:sp>
    </p:spTree>
    <p:extLst>
      <p:ext uri="{BB962C8B-B14F-4D97-AF65-F5344CB8AC3E}">
        <p14:creationId xmlns:p14="http://schemas.microsoft.com/office/powerpoint/2010/main" val="3923642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19836" y="4052087"/>
            <a:ext cx="2952332" cy="630936"/>
          </a:xfrm>
          <a:prstGeom prst="rect">
            <a:avLst/>
          </a:prstGeom>
        </p:spPr>
      </p:pic>
      <p:sp>
        <p:nvSpPr>
          <p:cNvPr id="3" name="Rectangle 2"/>
          <p:cNvSpPr/>
          <p:nvPr userDrawn="1"/>
        </p:nvSpPr>
        <p:spPr>
          <a:xfrm rot="10800000" flipV="1">
            <a:off x="-6" y="6392422"/>
            <a:ext cx="12192002" cy="4655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ext Box 3"/>
          <p:cNvSpPr txBox="1">
            <a:spLocks noChangeArrowheads="1"/>
          </p:cNvSpPr>
          <p:nvPr userDrawn="1"/>
        </p:nvSpPr>
        <p:spPr bwMode="blackWhite">
          <a:xfrm>
            <a:off x="562121" y="5340319"/>
            <a:ext cx="11067756" cy="851469"/>
          </a:xfrm>
          <a:prstGeom prst="rect">
            <a:avLst/>
          </a:prstGeom>
          <a:noFill/>
          <a:ln w="12700">
            <a:noFill/>
            <a:miter lim="800000"/>
            <a:headEnd type="none" w="sm" len="sm"/>
            <a:tailEnd type="none" w="sm" len="sm"/>
          </a:ln>
          <a:effectLst/>
        </p:spPr>
        <p:txBody>
          <a:bodyPr vert="horz" wrap="square" lIns="91369" tIns="45685" rIns="91369" bIns="45685" numCol="1" anchor="t" anchorCtr="0" compatLnSpc="1">
            <a:prstTxWarp prst="textNoShape">
              <a:avLst/>
            </a:prstTxWarp>
            <a:spAutoFit/>
          </a:bodyPr>
          <a:lstStyle/>
          <a:p>
            <a:pPr algn="ctr" defTabSz="913521" eaLnBrk="0" hangingPunct="0">
              <a:spcAft>
                <a:spcPts val="800"/>
              </a:spcAft>
            </a:pPr>
            <a:r>
              <a:rPr lang="en-US" sz="900">
                <a:solidFill>
                  <a:schemeClr val="accent2">
                    <a:alpha val="99000"/>
                  </a:schemeClr>
                </a:solidFill>
                <a:cs typeface="Arial" charset="0"/>
              </a:rPr>
              <a:t>© 2013 Microsoft </a:t>
            </a:r>
          </a:p>
          <a:p>
            <a:pPr algn="ctr" defTabSz="913521" eaLnBrk="0" hangingPunct="0">
              <a:spcAft>
                <a:spcPts val="800"/>
              </a:spcAft>
            </a:pPr>
            <a:r>
              <a:rPr lang="en-US" sz="900">
                <a:solidFill>
                  <a:schemeClr val="accent2">
                    <a:alpha val="99000"/>
                  </a:schemeClr>
                </a:solidFill>
                <a:cs typeface="Arial" charset="0"/>
              </a:rPr>
              <a:t>The information herein is for informational purposes only and represents the current view of Microsoft Corporation as of the date of this presentation. Because Microsoft must respond to changing </a:t>
            </a:r>
            <a:br>
              <a:rPr lang="en-US" sz="900">
                <a:solidFill>
                  <a:schemeClr val="accent2">
                    <a:alpha val="99000"/>
                  </a:schemeClr>
                </a:solidFill>
                <a:cs typeface="Arial" charset="0"/>
              </a:rPr>
            </a:br>
            <a:r>
              <a:rPr lang="en-US" sz="900">
                <a:solidFill>
                  <a:schemeClr val="accent2">
                    <a:alpha val="99000"/>
                  </a:schemeClr>
                </a:solidFill>
                <a:cs typeface="Arial" charset="0"/>
              </a:rPr>
              <a:t>market conditions, it should not be interpreted to be a commitment on the part of Microsoft, and Microsoft cannot guarantee the accuracy of any information provided after the date of this presentation.  </a:t>
            </a:r>
          </a:p>
          <a:p>
            <a:pPr algn="ctr" defTabSz="913521" eaLnBrk="0" hangingPunct="0">
              <a:spcAft>
                <a:spcPts val="800"/>
              </a:spcAft>
            </a:pPr>
            <a:r>
              <a:rPr lang="en-US" sz="900">
                <a:solidFill>
                  <a:schemeClr val="accent2">
                    <a:alpha val="99000"/>
                  </a:schemeClr>
                </a:solidFill>
                <a:cs typeface="Arial" charset="0"/>
              </a:rPr>
              <a:t>Microsoft makes no warranties, express, implied or statutory, as to the information in this presentation.</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4075" y="6531898"/>
            <a:ext cx="672914" cy="204277"/>
          </a:xfrm>
          <a:prstGeom prst="rect">
            <a:avLst/>
          </a:prstGeom>
          <a:noFill/>
          <a:ln>
            <a:noFill/>
          </a:ln>
        </p:spPr>
      </p:pic>
    </p:spTree>
    <p:extLst>
      <p:ext uri="{BB962C8B-B14F-4D97-AF65-F5344CB8AC3E}">
        <p14:creationId xmlns:p14="http://schemas.microsoft.com/office/powerpoint/2010/main" val="20785693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3" name="Title 1"/>
          <p:cNvSpPr txBox="1">
            <a:spLocks/>
          </p:cNvSpPr>
          <p:nvPr userDrawn="1"/>
        </p:nvSpPr>
        <p:spPr>
          <a:xfrm>
            <a:off x="3677607" y="3013502"/>
            <a:ext cx="4836784" cy="777240"/>
          </a:xfrm>
          <a:prstGeom prst="rect">
            <a:avLst/>
          </a:prstGeom>
          <a:ln w="19050">
            <a:solidFill>
              <a:schemeClr val="bg1"/>
            </a:solidFill>
          </a:ln>
        </p:spPr>
        <p:txBody>
          <a:bodyPr tIns="73133"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r>
              <a:rPr lang="en-US" sz="4799"/>
              <a:t>CONFIDENTIAL</a:t>
            </a:r>
          </a:p>
        </p:txBody>
      </p:sp>
    </p:spTree>
    <p:extLst>
      <p:ext uri="{BB962C8B-B14F-4D97-AF65-F5344CB8AC3E}">
        <p14:creationId xmlns:p14="http://schemas.microsoft.com/office/powerpoint/2010/main" val="24237994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377029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79377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8134-7853-4C9A-9EF3-B461C74D19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D686AD-293C-407D-9470-175619EBD8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1E2573-8DEF-4CE6-93E8-7A21793A19FF}"/>
              </a:ext>
            </a:extLst>
          </p:cNvPr>
          <p:cNvSpPr>
            <a:spLocks noGrp="1"/>
          </p:cNvSpPr>
          <p:nvPr>
            <p:ph type="dt" sz="half" idx="10"/>
          </p:nvPr>
        </p:nvSpPr>
        <p:spPr/>
        <p:txBody>
          <a:bodyPr/>
          <a:lstStyle/>
          <a:p>
            <a:fld id="{DEFF954A-5E42-4E98-9351-C6737615291E}" type="datetimeFigureOut">
              <a:rPr lang="en-US" smtClean="0"/>
              <a:t>3/27/2023</a:t>
            </a:fld>
            <a:endParaRPr lang="en-US"/>
          </a:p>
        </p:txBody>
      </p:sp>
      <p:sp>
        <p:nvSpPr>
          <p:cNvPr id="5" name="Footer Placeholder 4">
            <a:extLst>
              <a:ext uri="{FF2B5EF4-FFF2-40B4-BE49-F238E27FC236}">
                <a16:creationId xmlns:a16="http://schemas.microsoft.com/office/drawing/2014/main" id="{BCA95AD6-B173-499C-A468-699775692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FC01C-5AFE-47FF-8B39-AD6CCF9BB168}"/>
              </a:ext>
            </a:extLst>
          </p:cNvPr>
          <p:cNvSpPr>
            <a:spLocks noGrp="1"/>
          </p:cNvSpPr>
          <p:nvPr>
            <p:ph type="sldNum" sz="quarter" idx="12"/>
          </p:nvPr>
        </p:nvSpPr>
        <p:spPr/>
        <p:txBody>
          <a:bodyPr/>
          <a:lstStyle/>
          <a:p>
            <a:fld id="{361693ED-6DF9-4904-A72F-903DCA67978A}" type="slidenum">
              <a:rPr lang="en-US" smtClean="0"/>
              <a:t>‹#›</a:t>
            </a:fld>
            <a:endParaRPr lang="en-US"/>
          </a:p>
        </p:txBody>
      </p:sp>
    </p:spTree>
    <p:extLst>
      <p:ext uri="{BB962C8B-B14F-4D97-AF65-F5344CB8AC3E}">
        <p14:creationId xmlns:p14="http://schemas.microsoft.com/office/powerpoint/2010/main" val="6928811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4747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424637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00330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41308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3" indent="0">
              <a:buNone/>
              <a:tabLst/>
              <a:defRPr sz="1959"/>
            </a:lvl3pPr>
            <a:lvl4pPr marL="451036" indent="0">
              <a:buNone/>
              <a:defRPr/>
            </a:lvl4pPr>
            <a:lvl5pPr marL="6718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3" indent="0">
              <a:buNone/>
              <a:tabLst/>
              <a:defRPr sz="1959"/>
            </a:lvl3pPr>
            <a:lvl4pPr marL="451036" indent="0">
              <a:buNone/>
              <a:defRPr/>
            </a:lvl4pPr>
            <a:lvl5pPr marL="6718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77507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59"/>
            </a:lvl2pPr>
            <a:lvl3pPr marL="227073" indent="0">
              <a:buNone/>
              <a:tabLst/>
              <a:defRPr sz="1959"/>
            </a:lvl3pPr>
            <a:lvl4pPr marL="451036" indent="0">
              <a:buNone/>
              <a:defRPr/>
            </a:lvl4pPr>
            <a:lvl5pPr marL="6718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59"/>
            </a:lvl2pPr>
            <a:lvl3pPr marL="227073" indent="0">
              <a:buNone/>
              <a:tabLst/>
              <a:defRPr sz="1959"/>
            </a:lvl3pPr>
            <a:lvl4pPr marL="451036" indent="0">
              <a:buNone/>
              <a:defRPr/>
            </a:lvl4pPr>
            <a:lvl5pPr marL="6718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74096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61"/>
          <a:stretch>
            <a:fillRect/>
          </a:stretch>
        </p:blipFill>
        <p:spPr>
          <a:xfrm rot="5400000">
            <a:off x="9208750" y="2991037"/>
            <a:ext cx="6858623" cy="876557"/>
          </a:xfrm>
          <a:prstGeom prst="rect">
            <a:avLst/>
          </a:prstGeom>
        </p:spPr>
      </p:pic>
    </p:spTree>
    <p:extLst>
      <p:ext uri="{BB962C8B-B14F-4D97-AF65-F5344CB8AC3E}">
        <p14:creationId xmlns:p14="http://schemas.microsoft.com/office/powerpoint/2010/main" val="2790670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Lst>
  <p:transition>
    <p:fade/>
  </p:transition>
  <p:txStyles>
    <p:titleStyle>
      <a:lvl1pPr algn="l" defTabSz="913819"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9"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9"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68"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91"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3001"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9" rtl="0" eaLnBrk="1" latinLnBrk="0" hangingPunct="1">
        <a:defRPr sz="1763" kern="1200">
          <a:solidFill>
            <a:schemeClr val="tx1"/>
          </a:solidFill>
          <a:latin typeface="+mn-lt"/>
          <a:ea typeface="+mn-ea"/>
          <a:cs typeface="+mn-cs"/>
        </a:defRPr>
      </a:lvl1pPr>
      <a:lvl2pPr marL="456909" algn="l" defTabSz="913819" rtl="0" eaLnBrk="1" latinLnBrk="0" hangingPunct="1">
        <a:defRPr sz="1763" kern="1200">
          <a:solidFill>
            <a:schemeClr val="tx1"/>
          </a:solidFill>
          <a:latin typeface="+mn-lt"/>
          <a:ea typeface="+mn-ea"/>
          <a:cs typeface="+mn-cs"/>
        </a:defRPr>
      </a:lvl2pPr>
      <a:lvl3pPr marL="913819" algn="l" defTabSz="913819" rtl="0" eaLnBrk="1" latinLnBrk="0" hangingPunct="1">
        <a:defRPr sz="1763" kern="1200">
          <a:solidFill>
            <a:schemeClr val="tx1"/>
          </a:solidFill>
          <a:latin typeface="+mn-lt"/>
          <a:ea typeface="+mn-ea"/>
          <a:cs typeface="+mn-cs"/>
        </a:defRPr>
      </a:lvl3pPr>
      <a:lvl4pPr marL="1370728" algn="l" defTabSz="913819" rtl="0" eaLnBrk="1" latinLnBrk="0" hangingPunct="1">
        <a:defRPr sz="1763" kern="1200">
          <a:solidFill>
            <a:schemeClr val="tx1"/>
          </a:solidFill>
          <a:latin typeface="+mn-lt"/>
          <a:ea typeface="+mn-ea"/>
          <a:cs typeface="+mn-cs"/>
        </a:defRPr>
      </a:lvl4pPr>
      <a:lvl5pPr marL="1827637" algn="l" defTabSz="913819" rtl="0" eaLnBrk="1" latinLnBrk="0" hangingPunct="1">
        <a:defRPr sz="1763" kern="1200">
          <a:solidFill>
            <a:schemeClr val="tx1"/>
          </a:solidFill>
          <a:latin typeface="+mn-lt"/>
          <a:ea typeface="+mn-ea"/>
          <a:cs typeface="+mn-cs"/>
        </a:defRPr>
      </a:lvl5pPr>
      <a:lvl6pPr marL="2284546" algn="l" defTabSz="913819" rtl="0" eaLnBrk="1" latinLnBrk="0" hangingPunct="1">
        <a:defRPr sz="1763" kern="1200">
          <a:solidFill>
            <a:schemeClr val="tx1"/>
          </a:solidFill>
          <a:latin typeface="+mn-lt"/>
          <a:ea typeface="+mn-ea"/>
          <a:cs typeface="+mn-cs"/>
        </a:defRPr>
      </a:lvl6pPr>
      <a:lvl7pPr marL="2741455" algn="l" defTabSz="913819" rtl="0" eaLnBrk="1" latinLnBrk="0" hangingPunct="1">
        <a:defRPr sz="1763" kern="1200">
          <a:solidFill>
            <a:schemeClr val="tx1"/>
          </a:solidFill>
          <a:latin typeface="+mn-lt"/>
          <a:ea typeface="+mn-ea"/>
          <a:cs typeface="+mn-cs"/>
        </a:defRPr>
      </a:lvl7pPr>
      <a:lvl8pPr marL="3198364" algn="l" defTabSz="913819" rtl="0" eaLnBrk="1" latinLnBrk="0" hangingPunct="1">
        <a:defRPr sz="1763" kern="1200">
          <a:solidFill>
            <a:schemeClr val="tx1"/>
          </a:solidFill>
          <a:latin typeface="+mn-lt"/>
          <a:ea typeface="+mn-ea"/>
          <a:cs typeface="+mn-cs"/>
        </a:defRPr>
      </a:lvl8pPr>
      <a:lvl9pPr marL="3655275" algn="l" defTabSz="913819"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hyperlink" Target="https://www.loom.com/share/12042c0c9d044abd8c03ea4345a52c6f"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hyperlink" Target="https://docs.python.org/3/library/smtplib.html" TargetMode="External"/><Relationship Id="rId3" Type="http://schemas.openxmlformats.org/officeDocument/2006/relationships/hyperlink" Target="https://www.youtube.com/watch?v=01sAkU_NvOY&amp;t=16511s" TargetMode="External"/><Relationship Id="rId7" Type="http://schemas.openxmlformats.org/officeDocument/2006/relationships/hyperlink" Target="https://docs.opencv.org/4.x/index.html"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google.github.io/mediapipe/" TargetMode="External"/><Relationship Id="rId11" Type="http://schemas.openxmlformats.org/officeDocument/2006/relationships/hyperlink" Target="https://developers.google.com/ml-kit/vision/pose-detection/classifying-poses" TargetMode="External"/><Relationship Id="rId5" Type="http://schemas.openxmlformats.org/officeDocument/2006/relationships/hyperlink" Target="https://www.youtube.com/watch?v=wyWmWaXapmI" TargetMode="External"/><Relationship Id="rId10" Type="http://schemas.openxmlformats.org/officeDocument/2006/relationships/hyperlink" Target="https://neptune.ai/blog/15-computer-visions-projects" TargetMode="External"/><Relationship Id="rId4" Type="http://schemas.openxmlformats.org/officeDocument/2006/relationships/hyperlink" Target="https://www.computervision.zone/courses/advance-computer-vision-with-python/" TargetMode="External"/><Relationship Id="rId9" Type="http://schemas.openxmlformats.org/officeDocument/2006/relationships/hyperlink" Target="https://docs.streamlit.io/"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6.xml"/><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16F0D8-23A8-D314-E6E5-DFFE79718605}"/>
              </a:ext>
            </a:extLst>
          </p:cNvPr>
          <p:cNvSpPr txBox="1">
            <a:spLocks/>
          </p:cNvSpPr>
          <p:nvPr/>
        </p:nvSpPr>
        <p:spPr>
          <a:xfrm>
            <a:off x="585216" y="3146322"/>
            <a:ext cx="9144000" cy="8309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FFFFFF"/>
                </a:solidFill>
                <a:latin typeface="Segoe UI Semibold"/>
              </a:rPr>
              <a:t>AI Fitness Trainer</a:t>
            </a:r>
            <a:endParaRPr kumimoji="0" lang="en-US" sz="6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7" name="Text Placeholder 3">
            <a:extLst>
              <a:ext uri="{FF2B5EF4-FFF2-40B4-BE49-F238E27FC236}">
                <a16:creationId xmlns:a16="http://schemas.microsoft.com/office/drawing/2014/main" id="{3C678D4E-A46F-05CC-7974-38461A079945}"/>
              </a:ext>
            </a:extLst>
          </p:cNvPr>
          <p:cNvSpPr txBox="1">
            <a:spLocks/>
          </p:cNvSpPr>
          <p:nvPr/>
        </p:nvSpPr>
        <p:spPr>
          <a:xfrm>
            <a:off x="585216" y="4198248"/>
            <a:ext cx="9144000" cy="33855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solidFill>
                  <a:srgbClr val="002050"/>
                </a:solidFill>
                <a:latin typeface="Segoe UI"/>
                <a:cs typeface="Segoe UI"/>
              </a:rPr>
              <a:t>Aminu Abdusalam</a:t>
            </a:r>
            <a:endParaRPr kumimoji="0" lang="en-US" sz="2200" b="0" i="0" u="none" strike="noStrike" kern="1200" cap="none" spc="0" normalizeH="0" baseline="0" noProof="0" dirty="0">
              <a:ln>
                <a:noFill/>
              </a:ln>
              <a:solidFill>
                <a:srgbClr val="002050"/>
              </a:solidFill>
              <a:effectLst/>
              <a:uLnTx/>
              <a:uFillTx/>
              <a:latin typeface="Segoe UI"/>
              <a:ea typeface="+mn-ea"/>
              <a:cs typeface="Segoe UI"/>
            </a:endParaRPr>
          </a:p>
        </p:txBody>
      </p:sp>
    </p:spTree>
    <p:extLst>
      <p:ext uri="{BB962C8B-B14F-4D97-AF65-F5344CB8AC3E}">
        <p14:creationId xmlns:p14="http://schemas.microsoft.com/office/powerpoint/2010/main" val="1341399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9074A8-5DDA-8917-AFC3-A288E1B7FB89}"/>
              </a:ext>
            </a:extLst>
          </p:cNvPr>
          <p:cNvSpPr>
            <a:spLocks noGrp="1"/>
          </p:cNvSpPr>
          <p:nvPr>
            <p:ph type="body" sz="quarter" idx="10"/>
          </p:nvPr>
        </p:nvSpPr>
        <p:spPr>
          <a:xfrm>
            <a:off x="313037" y="2296751"/>
            <a:ext cx="11565925" cy="4062651"/>
          </a:xfrm>
        </p:spPr>
        <p:txBody>
          <a:bodyPr/>
          <a:lstStyle/>
          <a:p>
            <a:pPr marL="0" indent="0">
              <a:buNone/>
            </a:pPr>
            <a:r>
              <a:rPr lang="en-US" sz="1800" dirty="0">
                <a:solidFill>
                  <a:srgbClr val="0070C0"/>
                </a:solidFill>
                <a:latin typeface="+mn-lt"/>
              </a:rPr>
              <a:t>Overall, the architecture is built on a combination of </a:t>
            </a:r>
            <a:r>
              <a:rPr lang="en-US" sz="1800" b="1" dirty="0">
                <a:solidFill>
                  <a:srgbClr val="0070C0"/>
                </a:solidFill>
                <a:latin typeface="+mn-lt"/>
              </a:rPr>
              <a:t>computer vision</a:t>
            </a:r>
            <a:r>
              <a:rPr lang="en-US" sz="1800" dirty="0">
                <a:solidFill>
                  <a:srgbClr val="0070C0"/>
                </a:solidFill>
                <a:latin typeface="+mn-lt"/>
              </a:rPr>
              <a:t>, </a:t>
            </a:r>
            <a:r>
              <a:rPr lang="en-US" sz="1800" b="1" dirty="0">
                <a:solidFill>
                  <a:srgbClr val="0070C0"/>
                </a:solidFill>
                <a:latin typeface="+mn-lt"/>
              </a:rPr>
              <a:t>natural language processing</a:t>
            </a:r>
            <a:r>
              <a:rPr lang="en-US" sz="1800" dirty="0">
                <a:solidFill>
                  <a:srgbClr val="0070C0"/>
                </a:solidFill>
                <a:latin typeface="+mn-lt"/>
              </a:rPr>
              <a:t>, </a:t>
            </a:r>
            <a:r>
              <a:rPr lang="en-US" sz="1800" b="1" dirty="0">
                <a:solidFill>
                  <a:srgbClr val="0070C0"/>
                </a:solidFill>
                <a:latin typeface="+mn-lt"/>
              </a:rPr>
              <a:t>machine learning</a:t>
            </a:r>
            <a:r>
              <a:rPr lang="en-US" sz="1800" dirty="0">
                <a:solidFill>
                  <a:srgbClr val="0070C0"/>
                </a:solidFill>
                <a:latin typeface="+mn-lt"/>
              </a:rPr>
              <a:t>, and </a:t>
            </a:r>
            <a:r>
              <a:rPr lang="en-US" sz="1800" b="1" dirty="0">
                <a:solidFill>
                  <a:srgbClr val="0070C0"/>
                </a:solidFill>
                <a:latin typeface="+mn-lt"/>
              </a:rPr>
              <a:t>storage and recommender systems</a:t>
            </a:r>
            <a:r>
              <a:rPr lang="en-US" sz="1800" dirty="0">
                <a:solidFill>
                  <a:srgbClr val="0070C0"/>
                </a:solidFill>
                <a:latin typeface="+mn-lt"/>
              </a:rPr>
              <a:t> to provide a comprehensive and personalized fitness training experience.</a:t>
            </a:r>
          </a:p>
          <a:p>
            <a:pPr marL="0" indent="0">
              <a:buNone/>
            </a:pPr>
            <a:endParaRPr lang="en-US" sz="1800" dirty="0">
              <a:solidFill>
                <a:srgbClr val="0070C0"/>
              </a:solidFill>
              <a:latin typeface="+mn-lt"/>
            </a:endParaRPr>
          </a:p>
          <a:p>
            <a:pPr marL="342900" indent="-342900">
              <a:buFont typeface="+mj-lt"/>
              <a:buAutoNum type="arabicPeriod"/>
            </a:pPr>
            <a:r>
              <a:rPr lang="en-US" sz="1800" b="1" dirty="0">
                <a:solidFill>
                  <a:srgbClr val="0070C0"/>
                </a:solidFill>
                <a:latin typeface="+mn-lt"/>
              </a:rPr>
              <a:t>Web App Dev:</a:t>
            </a:r>
            <a:r>
              <a:rPr lang="en-US" sz="1800" dirty="0">
                <a:solidFill>
                  <a:srgbClr val="0070C0"/>
                </a:solidFill>
                <a:latin typeface="+mn-lt"/>
              </a:rPr>
              <a:t> </a:t>
            </a:r>
            <a:r>
              <a:rPr lang="en-US" sz="1800" b="1" dirty="0" err="1">
                <a:solidFill>
                  <a:srgbClr val="0070C0"/>
                </a:solidFill>
                <a:latin typeface="+mn-lt"/>
              </a:rPr>
              <a:t>Streamlit</a:t>
            </a:r>
            <a:r>
              <a:rPr lang="en-US" sz="1800" dirty="0">
                <a:solidFill>
                  <a:srgbClr val="0070C0"/>
                </a:solidFill>
                <a:latin typeface="+mn-lt"/>
              </a:rPr>
              <a:t> framework was used to develop the User Interface (UI), which includes features like displaying workout routines.</a:t>
            </a:r>
          </a:p>
          <a:p>
            <a:pPr marL="342900" indent="-342900">
              <a:buFont typeface="+mj-lt"/>
              <a:buAutoNum type="arabicPeriod"/>
            </a:pPr>
            <a:endParaRPr lang="en-US" sz="1800" dirty="0">
              <a:solidFill>
                <a:srgbClr val="0070C0"/>
              </a:solidFill>
              <a:latin typeface="+mn-lt"/>
            </a:endParaRPr>
          </a:p>
          <a:p>
            <a:pPr marL="342900" indent="-342900">
              <a:buFont typeface="+mj-lt"/>
              <a:buAutoNum type="arabicPeriod"/>
            </a:pPr>
            <a:r>
              <a:rPr lang="en-US" sz="1800" b="1" dirty="0">
                <a:solidFill>
                  <a:srgbClr val="0070C0"/>
                </a:solidFill>
                <a:latin typeface="+mn-lt"/>
              </a:rPr>
              <a:t>Computer Vision: </a:t>
            </a:r>
            <a:r>
              <a:rPr lang="en-US" sz="1800" dirty="0">
                <a:solidFill>
                  <a:srgbClr val="0070C0"/>
                </a:solidFill>
                <a:latin typeface="+mn-lt"/>
              </a:rPr>
              <a:t>Utilized</a:t>
            </a:r>
            <a:r>
              <a:rPr lang="en-US" sz="1800" b="1" dirty="0">
                <a:solidFill>
                  <a:srgbClr val="0070C0"/>
                </a:solidFill>
                <a:latin typeface="+mn-lt"/>
              </a:rPr>
              <a:t> OpenCV</a:t>
            </a:r>
            <a:r>
              <a:rPr lang="en-US" sz="1800" dirty="0">
                <a:solidFill>
                  <a:srgbClr val="0070C0"/>
                </a:solidFill>
                <a:latin typeface="+mn-lt"/>
              </a:rPr>
              <a:t> for capturing and processing images/videos, and the </a:t>
            </a:r>
            <a:r>
              <a:rPr lang="en-US" sz="1800" b="1" dirty="0" err="1">
                <a:solidFill>
                  <a:srgbClr val="0070C0"/>
                </a:solidFill>
                <a:latin typeface="+mn-lt"/>
              </a:rPr>
              <a:t>Mediapipe</a:t>
            </a:r>
            <a:r>
              <a:rPr lang="en-US" sz="1800" b="1" dirty="0">
                <a:solidFill>
                  <a:srgbClr val="0070C0"/>
                </a:solidFill>
                <a:latin typeface="+mn-lt"/>
              </a:rPr>
              <a:t> </a:t>
            </a:r>
            <a:r>
              <a:rPr lang="en-US" sz="1800" b="1" dirty="0" err="1">
                <a:solidFill>
                  <a:srgbClr val="0070C0"/>
                </a:solidFill>
                <a:latin typeface="+mn-lt"/>
              </a:rPr>
              <a:t>BlazePose</a:t>
            </a:r>
            <a:r>
              <a:rPr lang="en-US" sz="1800" dirty="0">
                <a:solidFill>
                  <a:srgbClr val="0070C0"/>
                </a:solidFill>
                <a:latin typeface="+mn-lt"/>
              </a:rPr>
              <a:t> model to detect 33 posture landmarks in real-time. These landmarks are used to calculate angles between different parts of the body during exercises.</a:t>
            </a:r>
          </a:p>
          <a:p>
            <a:pPr marL="342900" indent="-342900">
              <a:buFont typeface="+mj-lt"/>
              <a:buAutoNum type="arabicPeriod"/>
            </a:pPr>
            <a:endParaRPr lang="en-US" sz="1800" dirty="0">
              <a:solidFill>
                <a:srgbClr val="0070C0"/>
              </a:solidFill>
              <a:latin typeface="+mn-lt"/>
            </a:endParaRPr>
          </a:p>
          <a:p>
            <a:pPr marL="342900" indent="-342900">
              <a:buFont typeface="+mj-lt"/>
              <a:buAutoNum type="arabicPeriod"/>
            </a:pPr>
            <a:r>
              <a:rPr lang="en-US" sz="1800" b="1" dirty="0">
                <a:solidFill>
                  <a:srgbClr val="0070C0"/>
                </a:solidFill>
                <a:latin typeface="+mn-lt"/>
              </a:rPr>
              <a:t>Machine Learning: </a:t>
            </a:r>
            <a:r>
              <a:rPr lang="en-US" sz="1800" dirty="0">
                <a:solidFill>
                  <a:srgbClr val="0070C0"/>
                </a:solidFill>
                <a:latin typeface="+mn-lt"/>
              </a:rPr>
              <a:t>Incorporated machine learning algorithms to analyze user data and provide personalized recommendations for workouts and healthy eating plans. </a:t>
            </a:r>
          </a:p>
          <a:p>
            <a:pPr marL="0" indent="0">
              <a:buNone/>
            </a:pPr>
            <a:endParaRPr lang="en-US" sz="1800" dirty="0">
              <a:solidFill>
                <a:srgbClr val="0070C0"/>
              </a:solidFill>
              <a:latin typeface="+mn-lt"/>
            </a:endParaRPr>
          </a:p>
        </p:txBody>
      </p:sp>
      <p:sp>
        <p:nvSpPr>
          <p:cNvPr id="3" name="Title 2">
            <a:extLst>
              <a:ext uri="{FF2B5EF4-FFF2-40B4-BE49-F238E27FC236}">
                <a16:creationId xmlns:a16="http://schemas.microsoft.com/office/drawing/2014/main" id="{FBDAF23F-D866-C2B1-9E6E-4F6FE156CD5A}"/>
              </a:ext>
            </a:extLst>
          </p:cNvPr>
          <p:cNvSpPr>
            <a:spLocks noGrp="1"/>
          </p:cNvSpPr>
          <p:nvPr>
            <p:ph type="title"/>
          </p:nvPr>
        </p:nvSpPr>
        <p:spPr>
          <a:xfrm>
            <a:off x="254670" y="1297948"/>
            <a:ext cx="7193278" cy="860190"/>
          </a:xfrm>
        </p:spPr>
        <p:txBody>
          <a:bodyPr/>
          <a:lstStyle/>
          <a:p>
            <a:r>
              <a:rPr lang="en-US" b="1" dirty="0">
                <a:solidFill>
                  <a:srgbClr val="0070C0"/>
                </a:solidFill>
              </a:rPr>
              <a:t>Tools &amp; Technical Details I</a:t>
            </a:r>
          </a:p>
        </p:txBody>
      </p:sp>
    </p:spTree>
    <p:extLst>
      <p:ext uri="{BB962C8B-B14F-4D97-AF65-F5344CB8AC3E}">
        <p14:creationId xmlns:p14="http://schemas.microsoft.com/office/powerpoint/2010/main" val="23554148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9074A8-5DDA-8917-AFC3-A288E1B7FB89}"/>
              </a:ext>
            </a:extLst>
          </p:cNvPr>
          <p:cNvSpPr>
            <a:spLocks noGrp="1"/>
          </p:cNvSpPr>
          <p:nvPr>
            <p:ph type="body" sz="quarter" idx="10"/>
          </p:nvPr>
        </p:nvSpPr>
        <p:spPr>
          <a:xfrm>
            <a:off x="391998" y="2424992"/>
            <a:ext cx="11565925" cy="3508653"/>
          </a:xfrm>
        </p:spPr>
        <p:txBody>
          <a:bodyPr/>
          <a:lstStyle/>
          <a:p>
            <a:pPr marL="0" indent="0">
              <a:buNone/>
            </a:pPr>
            <a:endParaRPr lang="en-US" sz="1800" dirty="0">
              <a:solidFill>
                <a:srgbClr val="0070C0"/>
              </a:solidFill>
              <a:latin typeface="+mn-lt"/>
            </a:endParaRPr>
          </a:p>
          <a:p>
            <a:pPr marL="342900" indent="-342900">
              <a:buFont typeface="+mj-lt"/>
              <a:buAutoNum type="arabicPeriod" startAt="3"/>
            </a:pPr>
            <a:r>
              <a:rPr lang="en-US" sz="1800" b="1" dirty="0">
                <a:solidFill>
                  <a:srgbClr val="0070C0"/>
                </a:solidFill>
                <a:latin typeface="+mn-lt"/>
              </a:rPr>
              <a:t>Natural Language Processing (NLP):</a:t>
            </a:r>
            <a:r>
              <a:rPr lang="en-US" sz="1800" dirty="0">
                <a:solidFill>
                  <a:srgbClr val="0070C0"/>
                </a:solidFill>
                <a:latin typeface="+mn-lt"/>
              </a:rPr>
              <a:t> Employed the </a:t>
            </a:r>
            <a:r>
              <a:rPr lang="en-US" sz="1800" b="1" dirty="0">
                <a:solidFill>
                  <a:srgbClr val="0070C0"/>
                </a:solidFill>
                <a:latin typeface="+mn-lt"/>
              </a:rPr>
              <a:t>Google Text-to-Speech (</a:t>
            </a:r>
            <a:r>
              <a:rPr lang="en-US" sz="1800" b="1" dirty="0" err="1">
                <a:solidFill>
                  <a:srgbClr val="0070C0"/>
                </a:solidFill>
                <a:latin typeface="+mn-lt"/>
              </a:rPr>
              <a:t>gTTS</a:t>
            </a:r>
            <a:r>
              <a:rPr lang="en-US" sz="1800" b="1" dirty="0">
                <a:solidFill>
                  <a:srgbClr val="0070C0"/>
                </a:solidFill>
                <a:latin typeface="+mn-lt"/>
              </a:rPr>
              <a:t>) API</a:t>
            </a:r>
            <a:r>
              <a:rPr lang="en-US" sz="1800" dirty="0">
                <a:solidFill>
                  <a:srgbClr val="0070C0"/>
                </a:solidFill>
                <a:latin typeface="+mn-lt"/>
              </a:rPr>
              <a:t> and </a:t>
            </a:r>
            <a:r>
              <a:rPr lang="en-US" sz="1800" b="1" dirty="0" err="1">
                <a:solidFill>
                  <a:srgbClr val="0070C0"/>
                </a:solidFill>
                <a:latin typeface="+mn-lt"/>
              </a:rPr>
              <a:t>speech_recognition</a:t>
            </a:r>
            <a:r>
              <a:rPr lang="en-US" sz="1800" dirty="0">
                <a:solidFill>
                  <a:srgbClr val="0070C0"/>
                </a:solidFill>
                <a:latin typeface="+mn-lt"/>
              </a:rPr>
              <a:t> library to convert text to speech and recognize user commands. </a:t>
            </a:r>
          </a:p>
          <a:p>
            <a:pPr marL="342900" indent="-342900">
              <a:buFont typeface="+mj-lt"/>
              <a:buAutoNum type="arabicPeriod" startAt="3"/>
            </a:pPr>
            <a:endParaRPr lang="en-US" sz="1800" dirty="0">
              <a:solidFill>
                <a:srgbClr val="0070C0"/>
              </a:solidFill>
              <a:latin typeface="+mn-lt"/>
            </a:endParaRPr>
          </a:p>
          <a:p>
            <a:pPr marL="342900" indent="-342900">
              <a:buFont typeface="+mj-lt"/>
              <a:buAutoNum type="arabicPeriod" startAt="3"/>
            </a:pPr>
            <a:r>
              <a:rPr lang="en-US" sz="1800" b="1" dirty="0">
                <a:solidFill>
                  <a:srgbClr val="0070C0"/>
                </a:solidFill>
                <a:latin typeface="+mn-lt"/>
              </a:rPr>
              <a:t>Storage and Recommender System: </a:t>
            </a:r>
            <a:r>
              <a:rPr lang="en-US" sz="1800" dirty="0">
                <a:solidFill>
                  <a:srgbClr val="0070C0"/>
                </a:solidFill>
                <a:latin typeface="+mn-lt"/>
              </a:rPr>
              <a:t>Leveraged the </a:t>
            </a:r>
            <a:r>
              <a:rPr lang="en-US" sz="1800" b="1" dirty="0" err="1">
                <a:solidFill>
                  <a:srgbClr val="0070C0"/>
                </a:solidFill>
                <a:latin typeface="+mn-lt"/>
              </a:rPr>
              <a:t>smtplib</a:t>
            </a:r>
            <a:r>
              <a:rPr lang="en-US" sz="1800" b="1" dirty="0">
                <a:solidFill>
                  <a:srgbClr val="0070C0"/>
                </a:solidFill>
                <a:latin typeface="+mn-lt"/>
              </a:rPr>
              <a:t>, </a:t>
            </a:r>
            <a:r>
              <a:rPr lang="en-US" sz="1800" b="1" dirty="0" err="1">
                <a:solidFill>
                  <a:srgbClr val="0070C0"/>
                </a:solidFill>
                <a:latin typeface="+mn-lt"/>
              </a:rPr>
              <a:t>MIMEMultipart</a:t>
            </a:r>
            <a:r>
              <a:rPr lang="en-US" sz="1800" b="1" dirty="0">
                <a:solidFill>
                  <a:srgbClr val="0070C0"/>
                </a:solidFill>
                <a:latin typeface="+mn-lt"/>
              </a:rPr>
              <a:t>, and </a:t>
            </a:r>
            <a:r>
              <a:rPr lang="en-US" sz="1800" b="1" dirty="0" err="1">
                <a:solidFill>
                  <a:srgbClr val="0070C0"/>
                </a:solidFill>
                <a:latin typeface="+mn-lt"/>
              </a:rPr>
              <a:t>MIMEText</a:t>
            </a:r>
            <a:r>
              <a:rPr lang="en-US" sz="1800" dirty="0">
                <a:solidFill>
                  <a:srgbClr val="0070C0"/>
                </a:solidFill>
                <a:latin typeface="+mn-lt"/>
              </a:rPr>
              <a:t> modules to implement a report-sending feature. Used </a:t>
            </a:r>
            <a:r>
              <a:rPr lang="en-US" sz="1800" b="1" dirty="0">
                <a:solidFill>
                  <a:srgbClr val="0070C0"/>
                </a:solidFill>
                <a:latin typeface="+mn-lt"/>
              </a:rPr>
              <a:t>SQLite</a:t>
            </a:r>
            <a:r>
              <a:rPr lang="en-US" sz="1800" dirty="0">
                <a:solidFill>
                  <a:srgbClr val="0070C0"/>
                </a:solidFill>
                <a:latin typeface="+mn-lt"/>
              </a:rPr>
              <a:t> to store user information and workout history, and use data analysis and machine learning algorithms to generate personalized workout plans and healthy eating recommendations based on user data and preferences.</a:t>
            </a:r>
          </a:p>
          <a:p>
            <a:pPr marL="342900" indent="-342900">
              <a:buFont typeface="+mj-lt"/>
              <a:buAutoNum type="arabicPeriod" startAt="3"/>
            </a:pPr>
            <a:endParaRPr lang="en-US" sz="1800" dirty="0">
              <a:solidFill>
                <a:srgbClr val="0070C0"/>
              </a:solidFill>
              <a:latin typeface="+mn-lt"/>
            </a:endParaRPr>
          </a:p>
          <a:p>
            <a:pPr marL="342900" indent="-342900">
              <a:buFont typeface="+mj-lt"/>
              <a:buAutoNum type="arabicPeriod" startAt="3"/>
            </a:pPr>
            <a:r>
              <a:rPr lang="en-US" sz="1800" b="1" dirty="0">
                <a:solidFill>
                  <a:srgbClr val="0070C0"/>
                </a:solidFill>
                <a:latin typeface="+mn-lt"/>
              </a:rPr>
              <a:t>Audio</a:t>
            </a:r>
            <a:r>
              <a:rPr lang="en-US" sz="1800" b="1">
                <a:solidFill>
                  <a:srgbClr val="0070C0"/>
                </a:solidFill>
                <a:latin typeface="+mn-lt"/>
              </a:rPr>
              <a:t>:</a:t>
            </a:r>
            <a:r>
              <a:rPr lang="en-US" sz="1800">
                <a:solidFill>
                  <a:srgbClr val="0070C0"/>
                </a:solidFill>
                <a:latin typeface="+mn-lt"/>
              </a:rPr>
              <a:t> Utilized the </a:t>
            </a:r>
            <a:r>
              <a:rPr lang="en-US" sz="1800" b="1" dirty="0" err="1">
                <a:solidFill>
                  <a:srgbClr val="0070C0"/>
                </a:solidFill>
                <a:latin typeface="+mn-lt"/>
              </a:rPr>
              <a:t>playsound</a:t>
            </a:r>
            <a:r>
              <a:rPr lang="en-US" sz="1800" dirty="0">
                <a:solidFill>
                  <a:srgbClr val="0070C0"/>
                </a:solidFill>
                <a:latin typeface="+mn-lt"/>
              </a:rPr>
              <a:t> module to play audio, which could be used to provide audio feedback or instructions during exercises.</a:t>
            </a:r>
          </a:p>
          <a:p>
            <a:pPr marL="0" indent="0">
              <a:buNone/>
            </a:pPr>
            <a:endParaRPr lang="en-US" sz="1800" dirty="0">
              <a:solidFill>
                <a:srgbClr val="0070C0"/>
              </a:solidFill>
              <a:latin typeface="+mn-lt"/>
            </a:endParaRPr>
          </a:p>
        </p:txBody>
      </p:sp>
      <p:sp>
        <p:nvSpPr>
          <p:cNvPr id="3" name="Title 2">
            <a:extLst>
              <a:ext uri="{FF2B5EF4-FFF2-40B4-BE49-F238E27FC236}">
                <a16:creationId xmlns:a16="http://schemas.microsoft.com/office/drawing/2014/main" id="{FBDAF23F-D866-C2B1-9E6E-4F6FE156CD5A}"/>
              </a:ext>
            </a:extLst>
          </p:cNvPr>
          <p:cNvSpPr>
            <a:spLocks noGrp="1"/>
          </p:cNvSpPr>
          <p:nvPr>
            <p:ph type="title"/>
          </p:nvPr>
        </p:nvSpPr>
        <p:spPr>
          <a:xfrm>
            <a:off x="333632" y="1564802"/>
            <a:ext cx="7193278" cy="860190"/>
          </a:xfrm>
        </p:spPr>
        <p:txBody>
          <a:bodyPr/>
          <a:lstStyle/>
          <a:p>
            <a:r>
              <a:rPr lang="en-US" b="1" dirty="0">
                <a:solidFill>
                  <a:srgbClr val="0070C0"/>
                </a:solidFill>
              </a:rPr>
              <a:t>Tools &amp; Technical Details II</a:t>
            </a:r>
          </a:p>
        </p:txBody>
      </p:sp>
    </p:spTree>
    <p:extLst>
      <p:ext uri="{BB962C8B-B14F-4D97-AF65-F5344CB8AC3E}">
        <p14:creationId xmlns:p14="http://schemas.microsoft.com/office/powerpoint/2010/main" val="10621749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DAF23F-D866-C2B1-9E6E-4F6FE156CD5A}"/>
              </a:ext>
            </a:extLst>
          </p:cNvPr>
          <p:cNvSpPr>
            <a:spLocks noGrp="1"/>
          </p:cNvSpPr>
          <p:nvPr>
            <p:ph type="title"/>
          </p:nvPr>
        </p:nvSpPr>
        <p:spPr>
          <a:xfrm>
            <a:off x="715593" y="444843"/>
            <a:ext cx="9614655" cy="860190"/>
          </a:xfrm>
        </p:spPr>
        <p:txBody>
          <a:bodyPr/>
          <a:lstStyle/>
          <a:p>
            <a:r>
              <a:rPr lang="en-US" b="1" dirty="0">
                <a:solidFill>
                  <a:srgbClr val="0070C0"/>
                </a:solidFill>
              </a:rPr>
              <a:t>Tools &amp; Technical Details (Image)</a:t>
            </a:r>
          </a:p>
        </p:txBody>
      </p:sp>
      <p:pic>
        <p:nvPicPr>
          <p:cNvPr id="2" name="Picture 1">
            <a:extLst>
              <a:ext uri="{FF2B5EF4-FFF2-40B4-BE49-F238E27FC236}">
                <a16:creationId xmlns:a16="http://schemas.microsoft.com/office/drawing/2014/main" id="{98420BFA-C8E1-15E7-FFA4-FB6DAFBDFB7C}"/>
              </a:ext>
            </a:extLst>
          </p:cNvPr>
          <p:cNvPicPr>
            <a:picLocks noChangeAspect="1"/>
          </p:cNvPicPr>
          <p:nvPr/>
        </p:nvPicPr>
        <p:blipFill>
          <a:blip r:embed="rId3"/>
          <a:stretch>
            <a:fillRect/>
          </a:stretch>
        </p:blipFill>
        <p:spPr>
          <a:xfrm>
            <a:off x="715593" y="1305033"/>
            <a:ext cx="8905364" cy="5188342"/>
          </a:xfrm>
          <a:prstGeom prst="rect">
            <a:avLst/>
          </a:prstGeom>
        </p:spPr>
      </p:pic>
    </p:spTree>
    <p:extLst>
      <p:ext uri="{BB962C8B-B14F-4D97-AF65-F5344CB8AC3E}">
        <p14:creationId xmlns:p14="http://schemas.microsoft.com/office/powerpoint/2010/main" val="16551152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DAF23F-D866-C2B1-9E6E-4F6FE156CD5A}"/>
              </a:ext>
            </a:extLst>
          </p:cNvPr>
          <p:cNvSpPr>
            <a:spLocks noGrp="1"/>
          </p:cNvSpPr>
          <p:nvPr>
            <p:ph type="title"/>
          </p:nvPr>
        </p:nvSpPr>
        <p:spPr>
          <a:xfrm>
            <a:off x="884521" y="81023"/>
            <a:ext cx="7193278" cy="860190"/>
          </a:xfrm>
        </p:spPr>
        <p:txBody>
          <a:bodyPr/>
          <a:lstStyle/>
          <a:p>
            <a:r>
              <a:rPr lang="en-US" b="1" dirty="0">
                <a:solidFill>
                  <a:srgbClr val="0070C0"/>
                </a:solidFill>
                <a:hlinkClick r:id="rId5"/>
              </a:rPr>
              <a:t>Demo</a:t>
            </a:r>
            <a:endParaRPr lang="en-US" b="1" dirty="0">
              <a:solidFill>
                <a:srgbClr val="0070C0"/>
              </a:solidFill>
            </a:endParaRPr>
          </a:p>
        </p:txBody>
      </p:sp>
      <p:pic>
        <p:nvPicPr>
          <p:cNvPr id="6" name="AI Fitness Trainer Demo ">
            <a:hlinkClick r:id="" action="ppaction://media"/>
            <a:extLst>
              <a:ext uri="{FF2B5EF4-FFF2-40B4-BE49-F238E27FC236}">
                <a16:creationId xmlns:a16="http://schemas.microsoft.com/office/drawing/2014/main" id="{32EB1BAC-2C5F-C0E3-9EB2-1D581DD9C5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83847" y="1032738"/>
            <a:ext cx="9734194" cy="5171291"/>
          </a:xfrm>
          <a:prstGeom prst="rect">
            <a:avLst/>
          </a:prstGeom>
        </p:spPr>
      </p:pic>
    </p:spTree>
    <p:extLst>
      <p:ext uri="{BB962C8B-B14F-4D97-AF65-F5344CB8AC3E}">
        <p14:creationId xmlns:p14="http://schemas.microsoft.com/office/powerpoint/2010/main" val="1352658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16F0D8-23A8-D314-E6E5-DFFE79718605}"/>
              </a:ext>
            </a:extLst>
          </p:cNvPr>
          <p:cNvSpPr txBox="1">
            <a:spLocks/>
          </p:cNvSpPr>
          <p:nvPr/>
        </p:nvSpPr>
        <p:spPr>
          <a:xfrm>
            <a:off x="585216" y="3146322"/>
            <a:ext cx="9144000" cy="8309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FFFFFF"/>
                </a:solidFill>
                <a:latin typeface="Segoe UI Semibold"/>
              </a:rPr>
              <a:t>Conclusion &amp; References</a:t>
            </a:r>
            <a:endParaRPr kumimoji="0" lang="en-US" sz="6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99706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28F149F-8E15-72A0-5A7A-C52E259D5A3C}"/>
              </a:ext>
            </a:extLst>
          </p:cNvPr>
          <p:cNvSpPr txBox="1">
            <a:spLocks/>
          </p:cNvSpPr>
          <p:nvPr/>
        </p:nvSpPr>
        <p:spPr>
          <a:xfrm>
            <a:off x="606714" y="1113890"/>
            <a:ext cx="7193278" cy="860190"/>
          </a:xfrm>
          <a:prstGeom prst="rect">
            <a:avLst/>
          </a:prstGeom>
        </p:spPr>
        <p:txBody>
          <a:bodyPr vert="horz" wrap="square" lIns="146304" tIns="91440" rIns="146304" bIns="91440" rtlCol="0" anchor="t">
            <a:noAutofit/>
          </a:bodyPr>
          <a:lstStyle>
            <a:lvl1pPr algn="l" defTabSz="913819"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solidFill>
                  <a:srgbClr val="0070C0"/>
                </a:solidFill>
              </a:rPr>
              <a:t>Conclusion</a:t>
            </a:r>
          </a:p>
        </p:txBody>
      </p:sp>
      <p:sp>
        <p:nvSpPr>
          <p:cNvPr id="5" name="Text Placeholder 3">
            <a:extLst>
              <a:ext uri="{FF2B5EF4-FFF2-40B4-BE49-F238E27FC236}">
                <a16:creationId xmlns:a16="http://schemas.microsoft.com/office/drawing/2014/main" id="{791C2E36-2251-FFF8-0D14-BC121D65B15B}"/>
              </a:ext>
            </a:extLst>
          </p:cNvPr>
          <p:cNvSpPr txBox="1">
            <a:spLocks/>
          </p:cNvSpPr>
          <p:nvPr/>
        </p:nvSpPr>
        <p:spPr>
          <a:xfrm>
            <a:off x="606714" y="2236859"/>
            <a:ext cx="10627909" cy="2649956"/>
          </a:xfrm>
          <a:prstGeom prst="rect">
            <a:avLst/>
          </a:prstGeom>
        </p:spPr>
        <p:txBody>
          <a:bodyPr vert="horz" wrap="square" lIns="146304" tIns="91440" rIns="146304" bIns="91440" rtlCol="0">
            <a:spAutoFit/>
          </a:bodyPr>
          <a:lstStyle>
            <a:lvl1pPr marL="335943" marR="0" indent="-335943" algn="l" defTabSz="913819"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2"/>
                    </a:gs>
                    <a:gs pos="99000">
                      <a:schemeClr val="tx2"/>
                    </a:gs>
                  </a:gsLst>
                  <a:lin ang="5400000" scaled="0"/>
                </a:gradFill>
                <a:latin typeface="+mj-lt"/>
                <a:ea typeface="+mn-ea"/>
                <a:cs typeface="+mn-cs"/>
              </a:defRPr>
            </a:lvl1pPr>
            <a:lvl2pPr marL="572347" marR="0" indent="-236404" algn="l" defTabSz="913819"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68"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91"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3001"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r>
              <a:rPr lang="en-US" sz="1800" dirty="0">
                <a:solidFill>
                  <a:srgbClr val="0070C0"/>
                </a:solidFill>
                <a:latin typeface="+mn-lt"/>
              </a:rPr>
              <a:t>Given the immense potential of exciting technologies and their convergence with healthcare, it is recommended that individuals and organizations explore and invest in the development and application of these technologies in automating everyday activities such as fitness. </a:t>
            </a:r>
          </a:p>
          <a:p>
            <a:endParaRPr lang="en-US" sz="1800" dirty="0">
              <a:solidFill>
                <a:srgbClr val="0070C0"/>
              </a:solidFill>
              <a:latin typeface="+mn-lt"/>
            </a:endParaRPr>
          </a:p>
          <a:p>
            <a:r>
              <a:rPr lang="en-US" sz="1800" dirty="0">
                <a:solidFill>
                  <a:srgbClr val="0070C0"/>
                </a:solidFill>
                <a:latin typeface="+mn-lt"/>
              </a:rPr>
              <a:t>This will not only enhance the effectiveness and efficiency of these activities but also contribute to the overall improvement of healthcare outcomes. </a:t>
            </a:r>
          </a:p>
          <a:p>
            <a:endParaRPr lang="en-US" sz="1800" dirty="0">
              <a:solidFill>
                <a:srgbClr val="0070C0"/>
              </a:solidFill>
              <a:latin typeface="+mn-lt"/>
            </a:endParaRPr>
          </a:p>
          <a:p>
            <a:r>
              <a:rPr lang="en-US" sz="1800" dirty="0">
                <a:solidFill>
                  <a:srgbClr val="0070C0"/>
                </a:solidFill>
                <a:latin typeface="+mn-lt"/>
              </a:rPr>
              <a:t>It is important to continue to monitor and adopt emerging technologies in this field to stay ahead of the curve and maximize their benefits.</a:t>
            </a:r>
          </a:p>
        </p:txBody>
      </p:sp>
    </p:spTree>
    <p:extLst>
      <p:ext uri="{BB962C8B-B14F-4D97-AF65-F5344CB8AC3E}">
        <p14:creationId xmlns:p14="http://schemas.microsoft.com/office/powerpoint/2010/main" val="11436696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28F149F-8E15-72A0-5A7A-C52E259D5A3C}"/>
              </a:ext>
            </a:extLst>
          </p:cNvPr>
          <p:cNvSpPr txBox="1">
            <a:spLocks/>
          </p:cNvSpPr>
          <p:nvPr/>
        </p:nvSpPr>
        <p:spPr>
          <a:xfrm>
            <a:off x="567803" y="180035"/>
            <a:ext cx="7193278" cy="860190"/>
          </a:xfrm>
          <a:prstGeom prst="rect">
            <a:avLst/>
          </a:prstGeom>
        </p:spPr>
        <p:txBody>
          <a:bodyPr vert="horz" wrap="square" lIns="146304" tIns="91440" rIns="146304" bIns="91440" rtlCol="0" anchor="t">
            <a:noAutofit/>
          </a:bodyPr>
          <a:lstStyle>
            <a:lvl1pPr algn="l" defTabSz="913819"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solidFill>
                  <a:srgbClr val="0070C0"/>
                </a:solidFill>
              </a:rPr>
              <a:t>References</a:t>
            </a:r>
          </a:p>
        </p:txBody>
      </p:sp>
      <p:sp>
        <p:nvSpPr>
          <p:cNvPr id="5" name="Text Placeholder 3">
            <a:extLst>
              <a:ext uri="{FF2B5EF4-FFF2-40B4-BE49-F238E27FC236}">
                <a16:creationId xmlns:a16="http://schemas.microsoft.com/office/drawing/2014/main" id="{791C2E36-2251-FFF8-0D14-BC121D65B15B}"/>
              </a:ext>
            </a:extLst>
          </p:cNvPr>
          <p:cNvSpPr txBox="1">
            <a:spLocks/>
          </p:cNvSpPr>
          <p:nvPr/>
        </p:nvSpPr>
        <p:spPr>
          <a:xfrm>
            <a:off x="645860" y="1040226"/>
            <a:ext cx="10845749" cy="5934381"/>
          </a:xfrm>
          <a:prstGeom prst="rect">
            <a:avLst/>
          </a:prstGeom>
        </p:spPr>
        <p:txBody>
          <a:bodyPr vert="horz" wrap="square" lIns="146304" tIns="91440" rIns="146304" bIns="91440" rtlCol="0">
            <a:spAutoFit/>
          </a:bodyPr>
          <a:lstStyle>
            <a:lvl1pPr marL="335943" marR="0" indent="-335943" algn="l" defTabSz="913819"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2"/>
                    </a:gs>
                    <a:gs pos="99000">
                      <a:schemeClr val="tx2"/>
                    </a:gs>
                  </a:gsLst>
                  <a:lin ang="5400000" scaled="0"/>
                </a:gradFill>
                <a:latin typeface="+mj-lt"/>
                <a:ea typeface="+mn-ea"/>
                <a:cs typeface="+mn-cs"/>
              </a:defRPr>
            </a:lvl1pPr>
            <a:lvl2pPr marL="572347" marR="0" indent="-236404" algn="l" defTabSz="913819"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68"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91" marR="0" indent="-223963" algn="l" defTabSz="913819"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3001"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4" algn="l" defTabSz="913819"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marL="342900" marR="0" lvl="0" indent="-342900">
              <a:lnSpc>
                <a:spcPct val="107000"/>
              </a:lnSpc>
              <a:spcBef>
                <a:spcPts val="900"/>
              </a:spcBef>
              <a:spcAft>
                <a:spcPts val="900"/>
              </a:spcAft>
              <a:buFont typeface="Symbol" panose="05050102010706020507" pitchFamily="18" charset="2"/>
              <a:buChar char=""/>
            </a:pPr>
            <a:r>
              <a:rPr lang="en-US" sz="1400" dirty="0">
                <a:solidFill>
                  <a:srgbClr val="0070C0"/>
                </a:solidFill>
                <a:effectLst/>
                <a:latin typeface="+mn-lt"/>
                <a:ea typeface="Calibri" panose="020F0502020204030204" pitchFamily="34" charset="0"/>
                <a:cs typeface="Times New Roman" panose="02020603050405020304" pitchFamily="18" charset="0"/>
              </a:rPr>
              <a:t>Online Courses </a:t>
            </a:r>
          </a:p>
          <a:p>
            <a:pPr marL="742950" marR="0" lvl="1" indent="-285750">
              <a:lnSpc>
                <a:spcPct val="107000"/>
              </a:lnSpc>
              <a:spcBef>
                <a:spcPts val="900"/>
              </a:spcBef>
              <a:spcAft>
                <a:spcPts val="900"/>
              </a:spcAft>
              <a:buFont typeface="Courier New" panose="02070309020205020404" pitchFamily="49" charset="0"/>
              <a:buChar char="o"/>
            </a:pPr>
            <a:r>
              <a:rPr lang="en-US" sz="1400" u="sng" dirty="0">
                <a:solidFill>
                  <a:srgbClr val="0070C0"/>
                </a:solidFill>
                <a:effectLst/>
                <a:ea typeface="Times New Roman" panose="02020603050405020304" pitchFamily="18" charset="0"/>
                <a:cs typeface="Segoe UI" panose="020B0502040204020203" pitchFamily="34" charset="0"/>
                <a:hlinkClick r:id="rId3">
                  <a:extLst>
                    <a:ext uri="{A12FA001-AC4F-418D-AE19-62706E023703}">
                      <ahyp:hlinkClr xmlns:ahyp="http://schemas.microsoft.com/office/drawing/2018/hyperlinkcolor" val="tx"/>
                    </a:ext>
                  </a:extLst>
                </a:hlinkClick>
              </a:rPr>
              <a:t>Advanced Computer Vision with Python - Full Course</a:t>
            </a:r>
            <a:endParaRPr lang="en-US" sz="1400" dirty="0">
              <a:solidFill>
                <a:srgbClr val="0070C0"/>
              </a:solidFill>
              <a:effectLst/>
              <a:ea typeface="Calibri" panose="020F0502020204030204" pitchFamily="34" charset="0"/>
              <a:cs typeface="Times New Roman" panose="02020603050405020304" pitchFamily="18" charset="0"/>
            </a:endParaRPr>
          </a:p>
          <a:p>
            <a:pPr marL="742950" marR="0" lvl="1" indent="-285750">
              <a:lnSpc>
                <a:spcPct val="107000"/>
              </a:lnSpc>
              <a:spcBef>
                <a:spcPts val="900"/>
              </a:spcBef>
              <a:spcAft>
                <a:spcPts val="900"/>
              </a:spcAft>
              <a:buFont typeface="Courier New" panose="02070309020205020404" pitchFamily="49" charset="0"/>
              <a:buChar char="o"/>
            </a:pPr>
            <a:r>
              <a:rPr lang="en-US" sz="1400" u="sng" dirty="0">
                <a:solidFill>
                  <a:srgbClr val="0070C0"/>
                </a:solidFill>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Advance Computer Vision with Python - Computer Vision Zone</a:t>
            </a:r>
            <a:endParaRPr lang="en-US" sz="1400" u="sng" dirty="0">
              <a:solidFill>
                <a:srgbClr val="0070C0"/>
              </a:solidFill>
              <a:effectLst/>
              <a:ea typeface="Calibri" panose="020F0502020204030204" pitchFamily="34" charset="0"/>
              <a:cs typeface="Times New Roman" panose="02020603050405020304" pitchFamily="18" charset="0"/>
            </a:endParaRPr>
          </a:p>
          <a:p>
            <a:pPr marL="742950" marR="0" lvl="1" indent="-285750">
              <a:lnSpc>
                <a:spcPct val="107000"/>
              </a:lnSpc>
              <a:spcBef>
                <a:spcPts val="900"/>
              </a:spcBef>
              <a:spcAft>
                <a:spcPts val="900"/>
              </a:spcAft>
              <a:buFont typeface="Courier New" panose="02070309020205020404" pitchFamily="49" charset="0"/>
              <a:buChar char="o"/>
            </a:pPr>
            <a:r>
              <a:rPr lang="en-US" sz="1400" dirty="0" err="1">
                <a:solidFill>
                  <a:srgbClr val="0078D7"/>
                </a:solidFill>
                <a:latin typeface="+mn-lt"/>
                <a:hlinkClick r:id="rId5">
                  <a:extLst>
                    <a:ext uri="{A12FA001-AC4F-418D-AE19-62706E023703}">
                      <ahyp:hlinkClr xmlns:ahyp="http://schemas.microsoft.com/office/drawing/2018/hyperlinkcolor" val="tx"/>
                    </a:ext>
                  </a:extLst>
                </a:hlinkClick>
              </a:rPr>
              <a:t>StreamLit</a:t>
            </a:r>
            <a:r>
              <a:rPr lang="en-US" sz="1400" dirty="0">
                <a:solidFill>
                  <a:srgbClr val="0070C0"/>
                </a:solidFill>
                <a:latin typeface="+mn-lt"/>
                <a:hlinkClick r:id="rId5">
                  <a:extLst>
                    <a:ext uri="{A12FA001-AC4F-418D-AE19-62706E023703}">
                      <ahyp:hlinkClr xmlns:ahyp="http://schemas.microsoft.com/office/drawing/2018/hyperlinkcolor" val="tx"/>
                    </a:ext>
                  </a:extLst>
                </a:hlinkClick>
              </a:rPr>
              <a:t> Computer Vision User Interface Course</a:t>
            </a:r>
            <a:endParaRPr lang="en-US" sz="1400" dirty="0">
              <a:solidFill>
                <a:srgbClr val="0070C0"/>
              </a:solidFill>
              <a:effectLst/>
              <a:ea typeface="Calibri" panose="020F0502020204030204" pitchFamily="34" charset="0"/>
              <a:cs typeface="Times New Roman" panose="02020603050405020304" pitchFamily="18" charset="0"/>
            </a:endParaRPr>
          </a:p>
          <a:p>
            <a:pPr marL="342900" marR="0" lvl="0" indent="-342900">
              <a:lnSpc>
                <a:spcPct val="107000"/>
              </a:lnSpc>
              <a:spcBef>
                <a:spcPts val="900"/>
              </a:spcBef>
              <a:spcAft>
                <a:spcPts val="900"/>
              </a:spcAft>
              <a:buFont typeface="Symbol" panose="05050102010706020507" pitchFamily="18" charset="2"/>
              <a:buChar char=""/>
            </a:pPr>
            <a:r>
              <a:rPr lang="en-US" sz="1400" dirty="0">
                <a:solidFill>
                  <a:srgbClr val="0070C0"/>
                </a:solidFill>
                <a:effectLst/>
                <a:latin typeface="+mn-lt"/>
                <a:ea typeface="Calibri" panose="020F0502020204030204" pitchFamily="34" charset="0"/>
                <a:cs typeface="Times New Roman" panose="02020603050405020304" pitchFamily="18" charset="0"/>
              </a:rPr>
              <a:t>Documentations:</a:t>
            </a:r>
          </a:p>
          <a:p>
            <a:pPr marL="742950" marR="0" lvl="1" indent="-285750">
              <a:lnSpc>
                <a:spcPct val="107000"/>
              </a:lnSpc>
              <a:spcBef>
                <a:spcPts val="900"/>
              </a:spcBef>
              <a:spcAft>
                <a:spcPts val="900"/>
              </a:spcAft>
              <a:buFont typeface="Courier New" panose="02070309020205020404" pitchFamily="49" charset="0"/>
              <a:buChar char="o"/>
            </a:pPr>
            <a:r>
              <a:rPr lang="en-US" sz="1400" dirty="0">
                <a:solidFill>
                  <a:srgbClr val="0070C0"/>
                </a:solidFill>
              </a:rPr>
              <a:t>Media Pipe: </a:t>
            </a:r>
            <a:r>
              <a:rPr lang="en-US" sz="1400" dirty="0">
                <a:solidFill>
                  <a:srgbClr val="0078D7"/>
                </a:solidFill>
                <a:hlinkClick r:id="rId6">
                  <a:extLst>
                    <a:ext uri="{A12FA001-AC4F-418D-AE19-62706E023703}">
                      <ahyp:hlinkClr xmlns:ahyp="http://schemas.microsoft.com/office/drawing/2018/hyperlinkcolor" val="tx"/>
                    </a:ext>
                  </a:extLst>
                </a:hlinkClick>
              </a:rPr>
              <a:t>Home | </a:t>
            </a:r>
            <a:r>
              <a:rPr lang="en-US" sz="1400" dirty="0" err="1">
                <a:solidFill>
                  <a:srgbClr val="0078D7"/>
                </a:solidFill>
                <a:hlinkClick r:id="rId6">
                  <a:extLst>
                    <a:ext uri="{A12FA001-AC4F-418D-AE19-62706E023703}">
                      <ahyp:hlinkClr xmlns:ahyp="http://schemas.microsoft.com/office/drawing/2018/hyperlinkcolor" val="tx"/>
                    </a:ext>
                  </a:extLst>
                </a:hlinkClick>
              </a:rPr>
              <a:t>mediapipe</a:t>
            </a:r>
            <a:r>
              <a:rPr lang="en-US" sz="1400" dirty="0">
                <a:solidFill>
                  <a:srgbClr val="0078D7"/>
                </a:solidFill>
                <a:hlinkClick r:id="rId6">
                  <a:extLst>
                    <a:ext uri="{A12FA001-AC4F-418D-AE19-62706E023703}">
                      <ahyp:hlinkClr xmlns:ahyp="http://schemas.microsoft.com/office/drawing/2018/hyperlinkcolor" val="tx"/>
                    </a:ext>
                  </a:extLst>
                </a:hlinkClick>
              </a:rPr>
              <a:t> (google.github.io)</a:t>
            </a:r>
            <a:endParaRPr lang="en-US" sz="1400" dirty="0">
              <a:solidFill>
                <a:srgbClr val="0070C0"/>
              </a:solidFill>
              <a:hlinkClick r:id="rId6">
                <a:extLst>
                  <a:ext uri="{A12FA001-AC4F-418D-AE19-62706E023703}">
                    <ahyp:hlinkClr xmlns:ahyp="http://schemas.microsoft.com/office/drawing/2018/hyperlinkcolor" val="tx"/>
                  </a:ext>
                </a:extLst>
              </a:hlinkClick>
            </a:endParaRPr>
          </a:p>
          <a:p>
            <a:pPr marL="742950" marR="0" lvl="1" indent="-285750">
              <a:lnSpc>
                <a:spcPct val="107000"/>
              </a:lnSpc>
              <a:spcBef>
                <a:spcPts val="900"/>
              </a:spcBef>
              <a:spcAft>
                <a:spcPts val="900"/>
              </a:spcAft>
              <a:buFont typeface="Courier New" panose="02070309020205020404" pitchFamily="49" charset="0"/>
              <a:buChar char="o"/>
            </a:pPr>
            <a:r>
              <a:rPr lang="en-US" sz="1400" dirty="0">
                <a:solidFill>
                  <a:srgbClr val="0070C0"/>
                </a:solidFill>
              </a:rPr>
              <a:t>Open CV: </a:t>
            </a:r>
            <a:r>
              <a:rPr lang="en-US" sz="1400" dirty="0">
                <a:solidFill>
                  <a:srgbClr val="0070C0"/>
                </a:solidFill>
                <a:hlinkClick r:id="rId7">
                  <a:extLst>
                    <a:ext uri="{A12FA001-AC4F-418D-AE19-62706E023703}">
                      <ahyp:hlinkClr xmlns:ahyp="http://schemas.microsoft.com/office/drawing/2018/hyperlinkcolor" val="tx"/>
                    </a:ext>
                  </a:extLst>
                </a:hlinkClick>
              </a:rPr>
              <a:t>OpenCV: OpenCV modules</a:t>
            </a:r>
            <a:endParaRPr lang="en-US" sz="1400" dirty="0">
              <a:solidFill>
                <a:srgbClr val="0070C0"/>
              </a:solidFill>
            </a:endParaRPr>
          </a:p>
          <a:p>
            <a:pPr marL="742950" marR="0" lvl="1" indent="-285750">
              <a:lnSpc>
                <a:spcPct val="107000"/>
              </a:lnSpc>
              <a:spcBef>
                <a:spcPts val="900"/>
              </a:spcBef>
              <a:spcAft>
                <a:spcPts val="900"/>
              </a:spcAft>
              <a:buFont typeface="Courier New" panose="02070309020205020404" pitchFamily="49" charset="0"/>
              <a:buChar char="o"/>
            </a:pPr>
            <a:r>
              <a:rPr lang="en-US" sz="1400" dirty="0" err="1">
                <a:solidFill>
                  <a:srgbClr val="0070C0"/>
                </a:solidFill>
              </a:rPr>
              <a:t>Smtplib</a:t>
            </a:r>
            <a:r>
              <a:rPr lang="en-US" sz="1400" dirty="0">
                <a:solidFill>
                  <a:srgbClr val="0070C0"/>
                </a:solidFill>
              </a:rPr>
              <a:t>: </a:t>
            </a:r>
            <a:r>
              <a:rPr lang="en-US" sz="1400" dirty="0" err="1">
                <a:hlinkClick r:id="rId8"/>
              </a:rPr>
              <a:t>smtplib</a:t>
            </a:r>
            <a:r>
              <a:rPr lang="en-US" sz="1400" dirty="0">
                <a:hlinkClick r:id="rId8"/>
              </a:rPr>
              <a:t> — SMTP protocol client — Python 3.11.2 documentation</a:t>
            </a:r>
            <a:r>
              <a:rPr lang="en-US" sz="1400" dirty="0">
                <a:solidFill>
                  <a:srgbClr val="0070C0"/>
                </a:solidFill>
              </a:rPr>
              <a:t> </a:t>
            </a:r>
          </a:p>
          <a:p>
            <a:pPr marL="742950" marR="0" lvl="1" indent="-285750">
              <a:lnSpc>
                <a:spcPct val="107000"/>
              </a:lnSpc>
              <a:spcBef>
                <a:spcPts val="900"/>
              </a:spcBef>
              <a:spcAft>
                <a:spcPts val="900"/>
              </a:spcAft>
              <a:buFont typeface="Courier New" panose="02070309020205020404" pitchFamily="49" charset="0"/>
              <a:buChar char="o"/>
            </a:pPr>
            <a:r>
              <a:rPr lang="en-US" sz="1400" dirty="0" err="1">
                <a:solidFill>
                  <a:srgbClr val="0070C0"/>
                </a:solidFill>
              </a:rPr>
              <a:t>Streamlit</a:t>
            </a:r>
            <a:r>
              <a:rPr lang="en-US" sz="1400" dirty="0">
                <a:solidFill>
                  <a:srgbClr val="0070C0"/>
                </a:solidFill>
              </a:rPr>
              <a:t>: </a:t>
            </a:r>
            <a:r>
              <a:rPr lang="en-US" sz="1400" dirty="0" err="1">
                <a:solidFill>
                  <a:srgbClr val="0078D7"/>
                </a:solidFill>
                <a:hlinkClick r:id="rId9">
                  <a:extLst>
                    <a:ext uri="{A12FA001-AC4F-418D-AE19-62706E023703}">
                      <ahyp:hlinkClr xmlns:ahyp="http://schemas.microsoft.com/office/drawing/2018/hyperlinkcolor" val="tx"/>
                    </a:ext>
                  </a:extLst>
                </a:hlinkClick>
              </a:rPr>
              <a:t>Streamlit</a:t>
            </a:r>
            <a:r>
              <a:rPr lang="en-US" sz="1400" dirty="0">
                <a:solidFill>
                  <a:srgbClr val="0070C0"/>
                </a:solidFill>
                <a:hlinkClick r:id="rId9">
                  <a:extLst>
                    <a:ext uri="{A12FA001-AC4F-418D-AE19-62706E023703}">
                      <ahyp:hlinkClr xmlns:ahyp="http://schemas.microsoft.com/office/drawing/2018/hyperlinkcolor" val="tx"/>
                    </a:ext>
                  </a:extLst>
                </a:hlinkClick>
              </a:rPr>
              <a:t> documentation</a:t>
            </a:r>
            <a:endParaRPr lang="en-US" sz="1400" dirty="0">
              <a:solidFill>
                <a:srgbClr val="0070C0"/>
              </a:solidFill>
              <a:hlinkClick r:id="rId6">
                <a:extLst>
                  <a:ext uri="{A12FA001-AC4F-418D-AE19-62706E023703}">
                    <ahyp:hlinkClr xmlns:ahyp="http://schemas.microsoft.com/office/drawing/2018/hyperlinkcolor" val="tx"/>
                  </a:ext>
                </a:extLst>
              </a:hlinkClick>
            </a:endParaRPr>
          </a:p>
          <a:p>
            <a:pPr marL="342900" marR="0" lvl="0" indent="-342900">
              <a:lnSpc>
                <a:spcPct val="107000"/>
              </a:lnSpc>
              <a:spcBef>
                <a:spcPts val="900"/>
              </a:spcBef>
              <a:spcAft>
                <a:spcPts val="900"/>
              </a:spcAft>
              <a:buFont typeface="Symbol" panose="05050102010706020507" pitchFamily="18" charset="2"/>
              <a:buChar char=""/>
            </a:pPr>
            <a:r>
              <a:rPr lang="en-US" sz="1400" dirty="0">
                <a:solidFill>
                  <a:srgbClr val="0070C0"/>
                </a:solidFill>
                <a:effectLst/>
                <a:latin typeface="+mn-lt"/>
                <a:ea typeface="Calibri" panose="020F0502020204030204" pitchFamily="34" charset="0"/>
                <a:cs typeface="Times New Roman" panose="02020603050405020304" pitchFamily="18" charset="0"/>
              </a:rPr>
              <a:t>Similar Products: </a:t>
            </a:r>
            <a:r>
              <a:rPr lang="en-US" sz="1400" u="sng" dirty="0">
                <a:solidFill>
                  <a:srgbClr val="0070C0"/>
                </a:solidFill>
                <a:effectLst/>
                <a:latin typeface="+mn-lt"/>
                <a:ea typeface="Times New Roman" panose="02020603050405020304" pitchFamily="18" charset="0"/>
                <a:cs typeface="Segoe UI" panose="020B0502040204020203" pitchFamily="34" charset="0"/>
                <a:hlinkClick r:id="rId10">
                  <a:extLst>
                    <a:ext uri="{A12FA001-AC4F-418D-AE19-62706E023703}">
                      <ahyp:hlinkClr xmlns:ahyp="http://schemas.microsoft.com/office/drawing/2018/hyperlinkcolor" val="tx"/>
                    </a:ext>
                  </a:extLst>
                </a:hlinkClick>
              </a:rPr>
              <a:t>15 Computer Visions Projects You Can Do Right Now - neptune.ai</a:t>
            </a:r>
            <a:endParaRPr lang="en-US" sz="1400" dirty="0">
              <a:solidFill>
                <a:srgbClr val="0070C0"/>
              </a:solidFill>
              <a:effectLst/>
              <a:latin typeface="+mn-lt"/>
              <a:ea typeface="Calibri" panose="020F0502020204030204" pitchFamily="34" charset="0"/>
              <a:cs typeface="Times New Roman" panose="02020603050405020304" pitchFamily="18" charset="0"/>
            </a:endParaRPr>
          </a:p>
          <a:p>
            <a:pPr marL="342900" marR="0" lvl="0" indent="-342900">
              <a:lnSpc>
                <a:spcPct val="107000"/>
              </a:lnSpc>
              <a:spcBef>
                <a:spcPts val="900"/>
              </a:spcBef>
              <a:spcAft>
                <a:spcPts val="900"/>
              </a:spcAft>
              <a:buFont typeface="Symbol" panose="05050102010706020507" pitchFamily="18" charset="2"/>
              <a:buChar char=""/>
            </a:pPr>
            <a:r>
              <a:rPr lang="en-US" sz="1400" dirty="0">
                <a:solidFill>
                  <a:srgbClr val="0070C0"/>
                </a:solidFill>
                <a:latin typeface="+mn-lt"/>
                <a:ea typeface="Calibri" panose="020F0502020204030204" pitchFamily="34" charset="0"/>
                <a:cs typeface="Times New Roman" panose="02020603050405020304" pitchFamily="18" charset="0"/>
              </a:rPr>
              <a:t>Study</a:t>
            </a:r>
            <a:r>
              <a:rPr lang="en-US" sz="1400" dirty="0">
                <a:solidFill>
                  <a:srgbClr val="0070C0"/>
                </a:solidFill>
                <a:effectLst/>
                <a:latin typeface="+mn-lt"/>
                <a:ea typeface="Calibri" panose="020F0502020204030204" pitchFamily="34" charset="0"/>
                <a:cs typeface="Times New Roman" panose="02020603050405020304" pitchFamily="18" charset="0"/>
              </a:rPr>
              <a:t> Materials: </a:t>
            </a:r>
            <a:r>
              <a:rPr lang="en-US" sz="1400" u="sng" dirty="0">
                <a:solidFill>
                  <a:srgbClr val="0070C0"/>
                </a:solidFill>
                <a:effectLst/>
                <a:latin typeface="+mn-lt"/>
                <a:ea typeface="Times New Roman" panose="02020603050405020304" pitchFamily="18" charset="0"/>
                <a:cs typeface="Segoe UI" panose="020B0502040204020203" pitchFamily="34" charset="0"/>
                <a:hlinkClick r:id="rId11">
                  <a:extLst>
                    <a:ext uri="{A12FA001-AC4F-418D-AE19-62706E023703}">
                      <ahyp:hlinkClr xmlns:ahyp="http://schemas.microsoft.com/office/drawing/2018/hyperlinkcolor" val="tx"/>
                    </a:ext>
                  </a:extLst>
                </a:hlinkClick>
              </a:rPr>
              <a:t>Pose Classification Options  |  ML Kit  |  Google Developers</a:t>
            </a:r>
            <a:endParaRPr lang="en-US" sz="1400" u="sng" dirty="0">
              <a:solidFill>
                <a:srgbClr val="0070C0"/>
              </a:solidFill>
              <a:effectLst/>
              <a:latin typeface="+mn-lt"/>
              <a:ea typeface="Times New Roman" panose="02020603050405020304" pitchFamily="18" charset="0"/>
              <a:cs typeface="Segoe UI" panose="020B0502040204020203" pitchFamily="34" charset="0"/>
            </a:endParaRPr>
          </a:p>
          <a:p>
            <a:pPr marL="342900" marR="0" lvl="0" indent="-342900">
              <a:lnSpc>
                <a:spcPct val="107000"/>
              </a:lnSpc>
              <a:spcBef>
                <a:spcPts val="900"/>
              </a:spcBef>
              <a:spcAft>
                <a:spcPts val="900"/>
              </a:spcAft>
              <a:buFont typeface="Symbol" panose="05050102010706020507" pitchFamily="18" charset="2"/>
              <a:buChar char=""/>
            </a:pPr>
            <a:r>
              <a:rPr lang="en-US" sz="1400" dirty="0">
                <a:solidFill>
                  <a:srgbClr val="0070C0"/>
                </a:solidFill>
                <a:latin typeface="+mn-lt"/>
                <a:ea typeface="Times New Roman" panose="02020603050405020304" pitchFamily="18" charset="0"/>
                <a:cs typeface="Segoe UI" panose="020B0502040204020203" pitchFamily="34" charset="0"/>
              </a:rPr>
              <a:t>Sample Trainer Videos: </a:t>
            </a:r>
            <a:r>
              <a:rPr lang="en-US" sz="1400" u="sng" dirty="0">
                <a:solidFill>
                  <a:srgbClr val="0070C0"/>
                </a:solidFill>
                <a:effectLst/>
                <a:latin typeface="+mn-lt"/>
                <a:ea typeface="Calibri" panose="020F0502020204030204" pitchFamily="34" charset="0"/>
                <a:cs typeface="Times New Roman" panose="02020603050405020304" pitchFamily="18" charset="0"/>
              </a:rPr>
              <a:t>Trainer Videos: Pexels.com</a:t>
            </a:r>
          </a:p>
          <a:p>
            <a:pPr marL="342900" marR="0" lvl="0" indent="-342900">
              <a:lnSpc>
                <a:spcPct val="107000"/>
              </a:lnSpc>
              <a:spcBef>
                <a:spcPts val="900"/>
              </a:spcBef>
              <a:spcAft>
                <a:spcPts val="900"/>
              </a:spcAft>
              <a:buFont typeface="Symbol" panose="05050102010706020507" pitchFamily="18" charset="2"/>
              <a:buChar char=""/>
            </a:pPr>
            <a:endParaRPr lang="en-US" sz="1400" dirty="0">
              <a:solidFill>
                <a:srgbClr val="0070C0"/>
              </a:solidFill>
              <a:latin typeface="+mn-lt"/>
            </a:endParaRPr>
          </a:p>
        </p:txBody>
      </p:sp>
    </p:spTree>
    <p:extLst>
      <p:ext uri="{BB962C8B-B14F-4D97-AF65-F5344CB8AC3E}">
        <p14:creationId xmlns:p14="http://schemas.microsoft.com/office/powerpoint/2010/main" val="42645369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16F0D8-23A8-D314-E6E5-DFFE79718605}"/>
              </a:ext>
            </a:extLst>
          </p:cNvPr>
          <p:cNvSpPr txBox="1">
            <a:spLocks/>
          </p:cNvSpPr>
          <p:nvPr/>
        </p:nvSpPr>
        <p:spPr>
          <a:xfrm>
            <a:off x="585216" y="3146322"/>
            <a:ext cx="9144000" cy="8309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6000" dirty="0">
                <a:solidFill>
                  <a:srgbClr val="FFFFFF"/>
                </a:solidFill>
                <a:latin typeface="Segoe UI Semibold"/>
              </a:rPr>
              <a:t>Q/A</a:t>
            </a:r>
            <a:endParaRPr kumimoji="0" lang="en-US" sz="60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246944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A07095B-C4B5-C927-A2E9-E763D898B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955"/>
            <a:ext cx="12256851" cy="697791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2">
            <a:extLst>
              <a:ext uri="{FF2B5EF4-FFF2-40B4-BE49-F238E27FC236}">
                <a16:creationId xmlns:a16="http://schemas.microsoft.com/office/drawing/2014/main" id="{57145428-1E66-FC2C-AFE7-ACBD065DC23D}"/>
              </a:ext>
            </a:extLst>
          </p:cNvPr>
          <p:cNvSpPr txBox="1">
            <a:spLocks/>
          </p:cNvSpPr>
          <p:nvPr/>
        </p:nvSpPr>
        <p:spPr>
          <a:xfrm>
            <a:off x="3558863" y="4617396"/>
            <a:ext cx="5468405" cy="1521085"/>
          </a:xfrm>
          <a:prstGeom prst="rect">
            <a:avLst/>
          </a:prstGeom>
        </p:spPr>
        <p:txBody>
          <a:bodyPr vert="horz" wrap="square" lIns="146304" tIns="91440" rIns="146304" bIns="91440" rtlCol="0" anchor="t">
            <a:noAutofit/>
          </a:bodyPr>
          <a:lstStyle>
            <a:lvl1pPr algn="l" defTabSz="913819"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8800" b="1" dirty="0">
                <a:solidFill>
                  <a:schemeClr val="bg1"/>
                </a:solidFill>
              </a:rPr>
              <a:t>Thank You!</a:t>
            </a:r>
          </a:p>
        </p:txBody>
      </p:sp>
    </p:spTree>
    <p:extLst>
      <p:ext uri="{BB962C8B-B14F-4D97-AF65-F5344CB8AC3E}">
        <p14:creationId xmlns:p14="http://schemas.microsoft.com/office/powerpoint/2010/main" val="23718112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CB69B59-2CDC-A925-D862-4F2B08009DF1}"/>
              </a:ext>
            </a:extLst>
          </p:cNvPr>
          <p:cNvSpPr txBox="1">
            <a:spLocks/>
          </p:cNvSpPr>
          <p:nvPr/>
        </p:nvSpPr>
        <p:spPr>
          <a:xfrm>
            <a:off x="471884" y="434118"/>
            <a:ext cx="3182027" cy="3118624"/>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nn-NO" sz="3600" b="0" i="0" u="none" strike="noStrike" kern="1200" cap="none" spc="-50" normalizeH="0" baseline="0" noProof="0" dirty="0">
                <a:ln w="3175">
                  <a:noFill/>
                </a:ln>
                <a:solidFill>
                  <a:srgbClr val="FFFFFF"/>
                </a:solidFill>
                <a:effectLst/>
                <a:uLnTx/>
                <a:uFillTx/>
                <a:latin typeface="Segoe UI Semibold"/>
                <a:ea typeface="+mn-ea"/>
                <a:cs typeface="Segoe UI"/>
              </a:rPr>
              <a:t>Agenda</a:t>
            </a:r>
            <a:br>
              <a:rPr kumimoji="0" lang="nn-NO"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nn-NO" sz="1800" b="0" i="0" u="none" strike="noStrike" kern="1200" cap="none" spc="-50" normalizeH="0" baseline="0" noProof="0" dirty="0">
                <a:ln w="3175">
                  <a:noFill/>
                </a:ln>
                <a:solidFill>
                  <a:srgbClr val="FFFFFF"/>
                </a:solidFill>
                <a:effectLst/>
                <a:uLnTx/>
                <a:uFillTx/>
                <a:latin typeface="Segoe UI Semibold"/>
                <a:ea typeface="+mn-ea"/>
                <a:cs typeface="Segoe UI"/>
              </a:rPr>
              <a:t>Start </a:t>
            </a:r>
            <a:r>
              <a:rPr lang="nn-NO" sz="1800" dirty="0">
                <a:solidFill>
                  <a:srgbClr val="FFFFFF"/>
                </a:solidFill>
                <a:latin typeface="Segoe UI Semibold"/>
                <a:cs typeface="Segoe UI"/>
              </a:rPr>
              <a:t>6</a:t>
            </a:r>
            <a:r>
              <a:rPr kumimoji="0" lang="nn-NO" sz="1800" b="0" i="0" u="none" strike="noStrike" kern="1200" cap="none" spc="-50" normalizeH="0" baseline="0" noProof="0" dirty="0">
                <a:ln w="3175">
                  <a:noFill/>
                </a:ln>
                <a:solidFill>
                  <a:srgbClr val="FFFFFF"/>
                </a:solidFill>
                <a:effectLst/>
                <a:uLnTx/>
                <a:uFillTx/>
                <a:latin typeface="Segoe UI Semibold"/>
                <a:ea typeface="+mn-ea"/>
                <a:cs typeface="Segoe UI"/>
              </a:rPr>
              <a:t>:00 (</a:t>
            </a:r>
            <a:r>
              <a:rPr lang="nn-NO" sz="1800" dirty="0">
                <a:solidFill>
                  <a:srgbClr val="FFFFFF"/>
                </a:solidFill>
                <a:latin typeface="Segoe UI Semibold"/>
                <a:cs typeface="Segoe UI"/>
              </a:rPr>
              <a:t>C</a:t>
            </a:r>
            <a:r>
              <a:rPr kumimoji="0" lang="nn-NO" sz="1800" b="0" i="0" u="none" strike="noStrike" kern="1200" cap="none" spc="-50" normalizeH="0" baseline="0" noProof="0" dirty="0">
                <a:ln w="3175">
                  <a:noFill/>
                </a:ln>
                <a:solidFill>
                  <a:srgbClr val="FFFFFF"/>
                </a:solidFill>
                <a:effectLst/>
                <a:uLnTx/>
                <a:uFillTx/>
                <a:latin typeface="Segoe UI Semibold"/>
                <a:ea typeface="+mn-ea"/>
                <a:cs typeface="Segoe UI"/>
              </a:rPr>
              <a:t>T)</a:t>
            </a:r>
            <a:br>
              <a:rPr kumimoji="0" lang="nn-NO" sz="1800" b="0" i="0" u="none" strike="noStrike" kern="1200" cap="none" spc="-50" normalizeH="0" baseline="0" noProof="0" dirty="0">
                <a:ln w="3175">
                  <a:noFill/>
                </a:ln>
                <a:solidFill>
                  <a:srgbClr val="FFFFFF"/>
                </a:solidFill>
                <a:effectLst/>
                <a:uLnTx/>
                <a:uFillTx/>
                <a:latin typeface="Segoe UI Semibold"/>
                <a:ea typeface="+mn-ea"/>
                <a:cs typeface="Segoe UI"/>
              </a:rPr>
            </a:br>
            <a:r>
              <a:rPr kumimoji="0" lang="nn-NO" sz="1800" b="0" i="0" u="none" strike="noStrike" kern="1200" cap="none" spc="-50" normalizeH="0" baseline="0" noProof="0" dirty="0">
                <a:ln w="3175">
                  <a:noFill/>
                </a:ln>
                <a:solidFill>
                  <a:srgbClr val="FFFFFF"/>
                </a:solidFill>
                <a:effectLst/>
                <a:uLnTx/>
                <a:uFillTx/>
                <a:latin typeface="Segoe UI Semibold"/>
                <a:ea typeface="+mn-ea"/>
                <a:cs typeface="Segoe UI"/>
              </a:rPr>
              <a:t>End </a:t>
            </a:r>
            <a:r>
              <a:rPr lang="nn-NO" sz="1800" dirty="0">
                <a:solidFill>
                  <a:srgbClr val="FFFFFF"/>
                </a:solidFill>
                <a:latin typeface="Segoe UI Semibold"/>
                <a:cs typeface="Segoe UI"/>
              </a:rPr>
              <a:t>6</a:t>
            </a:r>
            <a:r>
              <a:rPr kumimoji="0" lang="nn-NO" sz="1800" b="0" i="0" u="none" strike="noStrike" kern="1200" cap="none" spc="-50" normalizeH="0" baseline="0" noProof="0" dirty="0">
                <a:ln w="3175">
                  <a:noFill/>
                </a:ln>
                <a:solidFill>
                  <a:srgbClr val="FFFFFF"/>
                </a:solidFill>
                <a:effectLst/>
                <a:uLnTx/>
                <a:uFillTx/>
                <a:latin typeface="Segoe UI Semibold"/>
                <a:ea typeface="+mn-ea"/>
                <a:cs typeface="Segoe UI"/>
              </a:rPr>
              <a:t>:12 (</a:t>
            </a:r>
            <a:r>
              <a:rPr lang="nn-NO" sz="1800" dirty="0">
                <a:solidFill>
                  <a:srgbClr val="FFFFFF"/>
                </a:solidFill>
                <a:latin typeface="Segoe UI Semibold"/>
                <a:cs typeface="Segoe UI"/>
              </a:rPr>
              <a:t>C</a:t>
            </a:r>
            <a:r>
              <a:rPr kumimoji="0" lang="nn-NO" sz="1800" b="0" i="0" u="none" strike="noStrike" kern="1200" cap="none" spc="-50" normalizeH="0" baseline="0" noProof="0" dirty="0">
                <a:ln w="3175">
                  <a:noFill/>
                </a:ln>
                <a:solidFill>
                  <a:srgbClr val="FFFFFF"/>
                </a:solidFill>
                <a:effectLst/>
                <a:uLnTx/>
                <a:uFillTx/>
                <a:latin typeface="Segoe UI Semibold"/>
                <a:ea typeface="+mn-ea"/>
                <a:cs typeface="Segoe UI"/>
              </a:rPr>
              <a:t>T)</a:t>
            </a:r>
            <a:br>
              <a:rPr kumimoji="0" lang="nn-NO"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endParaRPr kumimoji="0" lang="nn-NO" sz="1800" b="0" i="0" u="none" strike="noStrike" kern="1200" cap="none" spc="-50" normalizeH="0" baseline="0" noProof="0" dirty="0">
              <a:ln w="3175">
                <a:noFill/>
              </a:ln>
              <a:solidFill>
                <a:srgbClr val="FFFFFF"/>
              </a:solidFill>
              <a:effectLst/>
              <a:uLnTx/>
              <a:uFillTx/>
              <a:latin typeface="Segoe UI Semibold"/>
              <a:ea typeface="+mn-ea"/>
              <a:cs typeface="Segoe UI"/>
            </a:endParaRPr>
          </a:p>
        </p:txBody>
      </p:sp>
      <p:sp>
        <p:nvSpPr>
          <p:cNvPr id="15" name="Text Placeholder 2">
            <a:extLst>
              <a:ext uri="{FF2B5EF4-FFF2-40B4-BE49-F238E27FC236}">
                <a16:creationId xmlns:a16="http://schemas.microsoft.com/office/drawing/2014/main" id="{2AFB45B8-7C41-0360-E608-9555E4224E37}"/>
              </a:ext>
            </a:extLst>
          </p:cNvPr>
          <p:cNvSpPr txBox="1">
            <a:spLocks/>
          </p:cNvSpPr>
          <p:nvPr/>
        </p:nvSpPr>
        <p:spPr>
          <a:xfrm>
            <a:off x="4124579" y="1209954"/>
            <a:ext cx="7391919" cy="3474927"/>
          </a:xfrm>
          <a:prstGeom prst="rect">
            <a:avLst/>
          </a:prstGeom>
        </p:spPr>
        <p:txBody>
          <a:bodyPr vert="horz" wrap="square" lIns="0" tIns="0" rIns="0" bIns="0" rtlCol="0" anchor="t">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Segoe UI"/>
              </a:rPr>
              <a:t>What (Abstract)</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2000" b="1" dirty="0">
                <a:solidFill>
                  <a:srgbClr val="000000"/>
                </a:solidFill>
                <a:latin typeface="Segoe UI Semibold"/>
                <a:cs typeface="Segoe UI"/>
              </a:rPr>
              <a:t>Why (Background)</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Segoe UI"/>
              </a:rPr>
              <a:t>How &amp; When</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a:p>
            <a:pPr lvl="2">
              <a:defRPr/>
            </a:pPr>
            <a:r>
              <a:rPr lang="en-US" dirty="0">
                <a:solidFill>
                  <a:srgbClr val="000000"/>
                </a:solidFill>
                <a:latin typeface="Segoe UI"/>
                <a:cs typeface="Segoe UI"/>
              </a:rPr>
              <a:t>Technical Details </a:t>
            </a:r>
          </a:p>
          <a:p>
            <a:pPr lvl="2">
              <a:defRPr/>
            </a:pPr>
            <a:r>
              <a:rPr kumimoji="0" lang="en-US" b="0" i="0" u="none" strike="noStrike" kern="1200" cap="none" spc="0" normalizeH="0" baseline="0" noProof="0" dirty="0">
                <a:ln>
                  <a:noFill/>
                </a:ln>
                <a:solidFill>
                  <a:srgbClr val="000000"/>
                </a:solidFill>
                <a:effectLst/>
                <a:uLnTx/>
                <a:uFillTx/>
                <a:latin typeface="Segoe UI"/>
                <a:ea typeface="+mn-ea"/>
                <a:cs typeface="Segoe UI"/>
              </a:rPr>
              <a:t>Timeline</a:t>
            </a:r>
          </a:p>
          <a:p>
            <a:pPr lvl="2">
              <a:defRPr/>
            </a:pPr>
            <a:r>
              <a:rPr lang="en-US" dirty="0">
                <a:solidFill>
                  <a:srgbClr val="000000"/>
                </a:solidFill>
                <a:latin typeface="Segoe UI"/>
                <a:cs typeface="Segoe UI"/>
              </a:rPr>
              <a:t>Demo</a:t>
            </a:r>
            <a:r>
              <a:rPr kumimoji="0" lang="en-US" b="0" i="0" u="none" strike="noStrike" kern="1200" cap="none" spc="0" normalizeH="0" baseline="0" noProof="0" dirty="0">
                <a:ln>
                  <a:noFill/>
                </a:ln>
                <a:solidFill>
                  <a:srgbClr val="000000"/>
                </a:solidFill>
                <a:effectLst/>
                <a:uLnTx/>
                <a:uFillTx/>
                <a:latin typeface="Segoe UI"/>
                <a:ea typeface="+mn-ea"/>
                <a:cs typeface="Segoe UI"/>
              </a:rPr>
              <a:t>	 </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sz="2000" dirty="0">
                <a:solidFill>
                  <a:srgbClr val="000000"/>
                </a:solidFill>
                <a:latin typeface="Segoe UI Semibold"/>
                <a:cs typeface="Segoe UI"/>
              </a:rPr>
              <a:t>Conclusion</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a:rPr>
              <a:t>References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a:rPr>
              <a:t>Q/A </a:t>
            </a:r>
            <a:r>
              <a:rPr kumimoji="0" lang="en-US" sz="2800" b="0" i="0" u="none" strike="noStrike" kern="1200" cap="none" spc="0" normalizeH="0" baseline="0" noProof="0" dirty="0">
                <a:ln>
                  <a:noFill/>
                </a:ln>
                <a:solidFill>
                  <a:srgbClr val="000000"/>
                </a:solidFill>
                <a:effectLst/>
                <a:uLnTx/>
                <a:uFillTx/>
                <a:latin typeface="Segoe UI"/>
                <a:ea typeface="+mn-ea"/>
                <a:cs typeface="Calibri" panose="020F0502020204030204"/>
              </a:rPr>
              <a:t>	</a:t>
            </a:r>
          </a:p>
        </p:txBody>
      </p:sp>
      <p:pic>
        <p:nvPicPr>
          <p:cNvPr id="21" name="Graphic 20" descr="Clipboard Checked with solid fill">
            <a:extLst>
              <a:ext uri="{FF2B5EF4-FFF2-40B4-BE49-F238E27FC236}">
                <a16:creationId xmlns:a16="http://schemas.microsoft.com/office/drawing/2014/main" id="{8663E066-8EDB-DBBA-B766-5949648FEB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6664" y="4795126"/>
            <a:ext cx="1511531" cy="1511531"/>
          </a:xfrm>
          <a:prstGeom prst="rect">
            <a:avLst/>
          </a:prstGeom>
        </p:spPr>
      </p:pic>
    </p:spTree>
    <p:extLst>
      <p:ext uri="{BB962C8B-B14F-4D97-AF65-F5344CB8AC3E}">
        <p14:creationId xmlns:p14="http://schemas.microsoft.com/office/powerpoint/2010/main" val="15472534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16F0D8-23A8-D314-E6E5-DFFE79718605}"/>
              </a:ext>
            </a:extLst>
          </p:cNvPr>
          <p:cNvSpPr txBox="1">
            <a:spLocks/>
          </p:cNvSpPr>
          <p:nvPr/>
        </p:nvSpPr>
        <p:spPr>
          <a:xfrm>
            <a:off x="585216" y="3146322"/>
            <a:ext cx="9144000" cy="8309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What</a:t>
            </a:r>
          </a:p>
        </p:txBody>
      </p:sp>
    </p:spTree>
    <p:extLst>
      <p:ext uri="{BB962C8B-B14F-4D97-AF65-F5344CB8AC3E}">
        <p14:creationId xmlns:p14="http://schemas.microsoft.com/office/powerpoint/2010/main" val="3431433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9074A8-5DDA-8917-AFC3-A288E1B7FB89}"/>
              </a:ext>
            </a:extLst>
          </p:cNvPr>
          <p:cNvSpPr>
            <a:spLocks noGrp="1"/>
          </p:cNvSpPr>
          <p:nvPr>
            <p:ph type="body" sz="quarter" idx="10"/>
          </p:nvPr>
        </p:nvSpPr>
        <p:spPr>
          <a:xfrm>
            <a:off x="641453" y="2666666"/>
            <a:ext cx="10899758" cy="1541961"/>
          </a:xfrm>
        </p:spPr>
        <p:txBody>
          <a:bodyPr/>
          <a:lstStyle/>
          <a:p>
            <a:pPr marL="0" indent="0">
              <a:buNone/>
            </a:pPr>
            <a:r>
              <a:rPr lang="en-US" sz="1800" dirty="0">
                <a:solidFill>
                  <a:srgbClr val="0070C0"/>
                </a:solidFill>
              </a:rPr>
              <a:t>The project aims to develop an AI fitness trainer that incorporates storage and recommender systems, as well as an AI virtual mouse. </a:t>
            </a:r>
          </a:p>
          <a:p>
            <a:pPr marL="0" indent="0">
              <a:buNone/>
            </a:pPr>
            <a:endParaRPr lang="en-US" sz="1800" dirty="0">
              <a:solidFill>
                <a:srgbClr val="0070C0"/>
              </a:solidFill>
            </a:endParaRPr>
          </a:p>
          <a:p>
            <a:pPr marL="0" indent="0">
              <a:buNone/>
            </a:pPr>
            <a:r>
              <a:rPr lang="en-US" sz="1800" dirty="0">
                <a:solidFill>
                  <a:srgbClr val="0070C0"/>
                </a:solidFill>
              </a:rPr>
              <a:t>The trainer will help users achieve their fitness goals, including weight loss and muscle gain, by developing personalized fitness routines, recommending healthy eating plans, and ensuring correct exercise execution.</a:t>
            </a:r>
          </a:p>
        </p:txBody>
      </p:sp>
      <p:sp>
        <p:nvSpPr>
          <p:cNvPr id="3" name="Title 2">
            <a:extLst>
              <a:ext uri="{FF2B5EF4-FFF2-40B4-BE49-F238E27FC236}">
                <a16:creationId xmlns:a16="http://schemas.microsoft.com/office/drawing/2014/main" id="{FBDAF23F-D866-C2B1-9E6E-4F6FE156CD5A}"/>
              </a:ext>
            </a:extLst>
          </p:cNvPr>
          <p:cNvSpPr>
            <a:spLocks noGrp="1"/>
          </p:cNvSpPr>
          <p:nvPr>
            <p:ph type="title"/>
          </p:nvPr>
        </p:nvSpPr>
        <p:spPr>
          <a:xfrm>
            <a:off x="641454" y="1587945"/>
            <a:ext cx="7193278" cy="860190"/>
          </a:xfrm>
        </p:spPr>
        <p:txBody>
          <a:bodyPr/>
          <a:lstStyle/>
          <a:p>
            <a:r>
              <a:rPr lang="en-US" b="1" dirty="0">
                <a:solidFill>
                  <a:srgbClr val="0070C0"/>
                </a:solidFill>
              </a:rPr>
              <a:t>Abstract</a:t>
            </a:r>
          </a:p>
        </p:txBody>
      </p:sp>
    </p:spTree>
    <p:extLst>
      <p:ext uri="{BB962C8B-B14F-4D97-AF65-F5344CB8AC3E}">
        <p14:creationId xmlns:p14="http://schemas.microsoft.com/office/powerpoint/2010/main" val="37629731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16F0D8-23A8-D314-E6E5-DFFE79718605}"/>
              </a:ext>
            </a:extLst>
          </p:cNvPr>
          <p:cNvSpPr txBox="1">
            <a:spLocks/>
          </p:cNvSpPr>
          <p:nvPr/>
        </p:nvSpPr>
        <p:spPr>
          <a:xfrm>
            <a:off x="585216" y="3146322"/>
            <a:ext cx="9144000" cy="8309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Why</a:t>
            </a:r>
          </a:p>
        </p:txBody>
      </p:sp>
    </p:spTree>
    <p:extLst>
      <p:ext uri="{BB962C8B-B14F-4D97-AF65-F5344CB8AC3E}">
        <p14:creationId xmlns:p14="http://schemas.microsoft.com/office/powerpoint/2010/main" val="3350401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9074A8-5DDA-8917-AFC3-A288E1B7FB89}"/>
              </a:ext>
            </a:extLst>
          </p:cNvPr>
          <p:cNvSpPr>
            <a:spLocks noGrp="1"/>
          </p:cNvSpPr>
          <p:nvPr>
            <p:ph type="body" sz="quarter" idx="10"/>
          </p:nvPr>
        </p:nvSpPr>
        <p:spPr>
          <a:xfrm>
            <a:off x="646121" y="1801693"/>
            <a:ext cx="10899758" cy="4672048"/>
          </a:xfrm>
        </p:spPr>
        <p:txBody>
          <a:bodyPr/>
          <a:lstStyle/>
          <a:p>
            <a:r>
              <a:rPr lang="en-US" sz="1800" dirty="0">
                <a:solidFill>
                  <a:srgbClr val="0070C0"/>
                </a:solidFill>
              </a:rPr>
              <a:t>The field of </a:t>
            </a:r>
            <a:r>
              <a:rPr lang="en-US" sz="1800" b="1" dirty="0">
                <a:solidFill>
                  <a:srgbClr val="0070C0"/>
                </a:solidFill>
              </a:rPr>
              <a:t>computer vision (CV)</a:t>
            </a:r>
            <a:r>
              <a:rPr lang="en-US" sz="1800" dirty="0">
                <a:solidFill>
                  <a:srgbClr val="0070C0"/>
                </a:solidFill>
              </a:rPr>
              <a:t> has seen a surge in interest in recent years, with its applications being leveraged in various industries, from </a:t>
            </a:r>
            <a:r>
              <a:rPr lang="en-US" sz="1800" b="1" dirty="0">
                <a:solidFill>
                  <a:srgbClr val="0070C0"/>
                </a:solidFill>
              </a:rPr>
              <a:t>healthcare </a:t>
            </a:r>
            <a:r>
              <a:rPr lang="en-US" sz="1800" dirty="0">
                <a:solidFill>
                  <a:srgbClr val="0070C0"/>
                </a:solidFill>
              </a:rPr>
              <a:t>to self-driving cars. </a:t>
            </a:r>
          </a:p>
          <a:p>
            <a:endParaRPr lang="en-US" sz="1800" dirty="0">
              <a:solidFill>
                <a:srgbClr val="0070C0"/>
              </a:solidFill>
            </a:endParaRPr>
          </a:p>
          <a:p>
            <a:r>
              <a:rPr lang="en-US" sz="1800" dirty="0">
                <a:solidFill>
                  <a:srgbClr val="0070C0"/>
                </a:solidFill>
              </a:rPr>
              <a:t>As technology advances, there is a growing desire to apply CV </a:t>
            </a:r>
            <a:r>
              <a:rPr lang="en-US" sz="1800" b="1" dirty="0">
                <a:solidFill>
                  <a:srgbClr val="0070C0"/>
                </a:solidFill>
              </a:rPr>
              <a:t>in everyday activities </a:t>
            </a:r>
            <a:r>
              <a:rPr lang="en-US" sz="1800" dirty="0">
                <a:solidFill>
                  <a:srgbClr val="0070C0"/>
                </a:solidFill>
              </a:rPr>
              <a:t>to improve efficiency and convenience - one area that has been targeted for automation is the </a:t>
            </a:r>
            <a:r>
              <a:rPr lang="en-US" sz="1800" b="1" dirty="0">
                <a:solidFill>
                  <a:srgbClr val="0070C0"/>
                </a:solidFill>
              </a:rPr>
              <a:t>process of getting fit</a:t>
            </a:r>
            <a:r>
              <a:rPr lang="en-US" sz="1800" dirty="0">
                <a:solidFill>
                  <a:srgbClr val="0070C0"/>
                </a:solidFill>
              </a:rPr>
              <a:t>. </a:t>
            </a:r>
          </a:p>
          <a:p>
            <a:endParaRPr lang="en-US" sz="1800" dirty="0">
              <a:solidFill>
                <a:srgbClr val="0070C0"/>
              </a:solidFill>
            </a:endParaRPr>
          </a:p>
          <a:p>
            <a:r>
              <a:rPr lang="en-US" sz="1800" dirty="0">
                <a:solidFill>
                  <a:srgbClr val="0070C0"/>
                </a:solidFill>
              </a:rPr>
              <a:t>While traditional activities like bouldering and hiking have been popular methods of staying in shape, they may not always yield the desired results. This has led to the need for an </a:t>
            </a:r>
            <a:r>
              <a:rPr lang="en-US" sz="1800" b="1" dirty="0">
                <a:solidFill>
                  <a:srgbClr val="0070C0"/>
                </a:solidFill>
              </a:rPr>
              <a:t>AI Fitness Trainer </a:t>
            </a:r>
            <a:r>
              <a:rPr lang="en-US" sz="1800" dirty="0">
                <a:solidFill>
                  <a:srgbClr val="0070C0"/>
                </a:solidFill>
              </a:rPr>
              <a:t>that can offer customized workout plans, healthy eating recommendations, and accurate exercise monitoring. </a:t>
            </a:r>
          </a:p>
          <a:p>
            <a:endParaRPr lang="en-US" sz="1800" dirty="0">
              <a:solidFill>
                <a:srgbClr val="0070C0"/>
              </a:solidFill>
            </a:endParaRPr>
          </a:p>
          <a:p>
            <a:r>
              <a:rPr lang="en-US" sz="1800" dirty="0">
                <a:solidFill>
                  <a:srgbClr val="0070C0"/>
                </a:solidFill>
              </a:rPr>
              <a:t>This project serves as an opportunity to </a:t>
            </a:r>
            <a:r>
              <a:rPr lang="en-US" sz="1800" b="1" dirty="0">
                <a:solidFill>
                  <a:srgbClr val="0070C0"/>
                </a:solidFill>
              </a:rPr>
              <a:t>enhance exposure and learning </a:t>
            </a:r>
            <a:r>
              <a:rPr lang="en-US" sz="1800" dirty="0">
                <a:solidFill>
                  <a:srgbClr val="0070C0"/>
                </a:solidFill>
              </a:rPr>
              <a:t>in the exciting CV field while addressing a pressing </a:t>
            </a:r>
            <a:r>
              <a:rPr lang="en-US" sz="1800" b="1" dirty="0">
                <a:solidFill>
                  <a:srgbClr val="0070C0"/>
                </a:solidFill>
              </a:rPr>
              <a:t>need for a product </a:t>
            </a:r>
            <a:r>
              <a:rPr lang="en-US" sz="1800" dirty="0">
                <a:solidFill>
                  <a:srgbClr val="0070C0"/>
                </a:solidFill>
              </a:rPr>
              <a:t>that can improve fitness outcomes.</a:t>
            </a:r>
          </a:p>
          <a:p>
            <a:endParaRPr lang="en-US" sz="1800" dirty="0">
              <a:solidFill>
                <a:srgbClr val="0070C0"/>
              </a:solidFill>
            </a:endParaRPr>
          </a:p>
          <a:p>
            <a:r>
              <a:rPr lang="en-US" sz="1800" dirty="0">
                <a:solidFill>
                  <a:srgbClr val="0070C0"/>
                </a:solidFill>
              </a:rPr>
              <a:t>Essentially, this project presents a </a:t>
            </a:r>
            <a:r>
              <a:rPr lang="en-US" sz="1800" b="1" dirty="0">
                <a:solidFill>
                  <a:srgbClr val="0070C0"/>
                </a:solidFill>
              </a:rPr>
              <a:t>win-win situation </a:t>
            </a:r>
            <a:r>
              <a:rPr lang="en-US" sz="1800" dirty="0">
                <a:solidFill>
                  <a:srgbClr val="0070C0"/>
                </a:solidFill>
              </a:rPr>
              <a:t>for both the developers and users, with the former gaining experience in an exciting field and the latter receiving a fantastic product that meets their needs.</a:t>
            </a:r>
          </a:p>
          <a:p>
            <a:pPr marL="0" indent="0">
              <a:buNone/>
            </a:pPr>
            <a:endParaRPr lang="en-US" sz="1800" dirty="0">
              <a:solidFill>
                <a:srgbClr val="0070C0"/>
              </a:solidFill>
            </a:endParaRPr>
          </a:p>
        </p:txBody>
      </p:sp>
      <p:sp>
        <p:nvSpPr>
          <p:cNvPr id="3" name="Title 2">
            <a:extLst>
              <a:ext uri="{FF2B5EF4-FFF2-40B4-BE49-F238E27FC236}">
                <a16:creationId xmlns:a16="http://schemas.microsoft.com/office/drawing/2014/main" id="{FBDAF23F-D866-C2B1-9E6E-4F6FE156CD5A}"/>
              </a:ext>
            </a:extLst>
          </p:cNvPr>
          <p:cNvSpPr>
            <a:spLocks noGrp="1"/>
          </p:cNvSpPr>
          <p:nvPr>
            <p:ph type="title"/>
          </p:nvPr>
        </p:nvSpPr>
        <p:spPr>
          <a:xfrm>
            <a:off x="641453" y="710615"/>
            <a:ext cx="7193278" cy="860190"/>
          </a:xfrm>
        </p:spPr>
        <p:txBody>
          <a:bodyPr/>
          <a:lstStyle/>
          <a:p>
            <a:r>
              <a:rPr lang="en-US" b="1" dirty="0">
                <a:solidFill>
                  <a:srgbClr val="0070C0"/>
                </a:solidFill>
              </a:rPr>
              <a:t>Background</a:t>
            </a:r>
          </a:p>
        </p:txBody>
      </p:sp>
    </p:spTree>
    <p:extLst>
      <p:ext uri="{BB962C8B-B14F-4D97-AF65-F5344CB8AC3E}">
        <p14:creationId xmlns:p14="http://schemas.microsoft.com/office/powerpoint/2010/main" val="9886442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416F0D8-23A8-D314-E6E5-DFFE79718605}"/>
              </a:ext>
            </a:extLst>
          </p:cNvPr>
          <p:cNvSpPr txBox="1">
            <a:spLocks/>
          </p:cNvSpPr>
          <p:nvPr/>
        </p:nvSpPr>
        <p:spPr>
          <a:xfrm>
            <a:off x="585216" y="3146322"/>
            <a:ext cx="9144000" cy="8309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&amp; When</a:t>
            </a:r>
          </a:p>
        </p:txBody>
      </p:sp>
    </p:spTree>
    <p:extLst>
      <p:ext uri="{BB962C8B-B14F-4D97-AF65-F5344CB8AC3E}">
        <p14:creationId xmlns:p14="http://schemas.microsoft.com/office/powerpoint/2010/main" val="1878895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DAF23F-D866-C2B1-9E6E-4F6FE156CD5A}"/>
              </a:ext>
            </a:extLst>
          </p:cNvPr>
          <p:cNvSpPr>
            <a:spLocks noGrp="1"/>
          </p:cNvSpPr>
          <p:nvPr>
            <p:ph type="title"/>
          </p:nvPr>
        </p:nvSpPr>
        <p:spPr>
          <a:xfrm>
            <a:off x="419578" y="98441"/>
            <a:ext cx="7193278" cy="860190"/>
          </a:xfrm>
        </p:spPr>
        <p:txBody>
          <a:bodyPr/>
          <a:lstStyle/>
          <a:p>
            <a:r>
              <a:rPr lang="en-US" b="1" dirty="0">
                <a:solidFill>
                  <a:srgbClr val="0070C0"/>
                </a:solidFill>
              </a:rPr>
              <a:t>Features</a:t>
            </a:r>
          </a:p>
        </p:txBody>
      </p:sp>
      <p:sp>
        <p:nvSpPr>
          <p:cNvPr id="4" name="Text Placeholder 3">
            <a:extLst>
              <a:ext uri="{FF2B5EF4-FFF2-40B4-BE49-F238E27FC236}">
                <a16:creationId xmlns:a16="http://schemas.microsoft.com/office/drawing/2014/main" id="{3FD1F25D-BDDF-9D68-5F62-77305F67D790}"/>
              </a:ext>
            </a:extLst>
          </p:cNvPr>
          <p:cNvSpPr>
            <a:spLocks noGrp="1"/>
          </p:cNvSpPr>
          <p:nvPr>
            <p:ph type="body" sz="quarter" idx="10"/>
          </p:nvPr>
        </p:nvSpPr>
        <p:spPr>
          <a:xfrm>
            <a:off x="607211" y="906748"/>
            <a:ext cx="10899758" cy="5696944"/>
          </a:xfrm>
        </p:spPr>
        <p:txBody>
          <a:bodyPr/>
          <a:lstStyle/>
          <a:p>
            <a:r>
              <a:rPr lang="en-US" sz="1800" b="1" dirty="0">
                <a:solidFill>
                  <a:srgbClr val="0070C0"/>
                </a:solidFill>
                <a:latin typeface="+mn-lt"/>
              </a:rPr>
              <a:t>AI Trainer:</a:t>
            </a:r>
            <a:r>
              <a:rPr lang="en-US" sz="1800" dirty="0">
                <a:solidFill>
                  <a:srgbClr val="0070C0"/>
                </a:solidFill>
                <a:latin typeface="+mn-lt"/>
              </a:rPr>
              <a:t> </a:t>
            </a:r>
          </a:p>
          <a:p>
            <a:pPr lvl="2"/>
            <a:r>
              <a:rPr lang="en-US" sz="1800" dirty="0">
                <a:solidFill>
                  <a:srgbClr val="0070C0"/>
                </a:solidFill>
                <a:latin typeface="+mn-lt"/>
              </a:rPr>
              <a:t>Uses ML algorithms to detect body/pose movements in a video stream (whether live or uploaded).</a:t>
            </a:r>
          </a:p>
          <a:p>
            <a:pPr lvl="2"/>
            <a:r>
              <a:rPr lang="en-US" sz="1800" dirty="0">
                <a:solidFill>
                  <a:srgbClr val="0070C0"/>
                </a:solidFill>
              </a:rPr>
              <a:t>Utilizes</a:t>
            </a:r>
            <a:r>
              <a:rPr lang="en-US" sz="1800" dirty="0">
                <a:solidFill>
                  <a:srgbClr val="0070C0"/>
                </a:solidFill>
                <a:latin typeface="+mn-lt"/>
              </a:rPr>
              <a:t> the pose detection together with angles calculation to ensure exercises are performed correctly. </a:t>
            </a:r>
          </a:p>
          <a:p>
            <a:r>
              <a:rPr lang="en-US" sz="1800" b="1" dirty="0">
                <a:solidFill>
                  <a:srgbClr val="0070C0"/>
                </a:solidFill>
                <a:latin typeface="+mn-lt"/>
              </a:rPr>
              <a:t>UI Interface: </a:t>
            </a:r>
            <a:endParaRPr lang="en-US" sz="1800" dirty="0">
              <a:solidFill>
                <a:srgbClr val="0070C0"/>
              </a:solidFill>
              <a:latin typeface="+mn-lt"/>
            </a:endParaRPr>
          </a:p>
          <a:p>
            <a:pPr lvl="2"/>
            <a:r>
              <a:rPr lang="en-US" sz="1800" dirty="0">
                <a:solidFill>
                  <a:srgbClr val="0070C0"/>
                </a:solidFill>
                <a:latin typeface="+mn-lt"/>
              </a:rPr>
              <a:t>Offers user-friendly web </a:t>
            </a:r>
            <a:r>
              <a:rPr lang="en-US" sz="1800" dirty="0">
                <a:solidFill>
                  <a:srgbClr val="0070C0"/>
                </a:solidFill>
              </a:rPr>
              <a:t>interface for users to leverage trainer.</a:t>
            </a:r>
          </a:p>
          <a:p>
            <a:pPr lvl="2"/>
            <a:r>
              <a:rPr lang="en-US" sz="1800" dirty="0">
                <a:solidFill>
                  <a:srgbClr val="0070C0"/>
                </a:solidFill>
                <a:latin typeface="+mn-lt"/>
              </a:rPr>
              <a:t>Presents users with options including but not limited to recording feature, selection of exercise choice, and selection of level of </a:t>
            </a:r>
            <a:r>
              <a:rPr lang="en-US" sz="1800" dirty="0">
                <a:solidFill>
                  <a:srgbClr val="0070C0"/>
                </a:solidFill>
              </a:rPr>
              <a:t>tracking/confidence of the trainer.</a:t>
            </a:r>
            <a:endParaRPr lang="en-US" sz="1800" dirty="0">
              <a:solidFill>
                <a:srgbClr val="0070C0"/>
              </a:solidFill>
              <a:latin typeface="+mn-lt"/>
            </a:endParaRPr>
          </a:p>
          <a:p>
            <a:r>
              <a:rPr lang="en-US" sz="1800" b="1" dirty="0">
                <a:solidFill>
                  <a:srgbClr val="0070C0"/>
                </a:solidFill>
                <a:latin typeface="+mn-lt"/>
              </a:rPr>
              <a:t>Storage and Recommender System: </a:t>
            </a:r>
          </a:p>
          <a:p>
            <a:pPr lvl="2"/>
            <a:r>
              <a:rPr lang="en-US" sz="1800" dirty="0">
                <a:solidFill>
                  <a:srgbClr val="0070C0"/>
                </a:solidFill>
              </a:rPr>
              <a:t>Enables</a:t>
            </a:r>
            <a:r>
              <a:rPr lang="en-US" sz="1800" dirty="0">
                <a:solidFill>
                  <a:srgbClr val="0070C0"/>
                </a:solidFill>
                <a:effectLst/>
              </a:rPr>
              <a:t> user login and authentication. </a:t>
            </a:r>
          </a:p>
          <a:p>
            <a:pPr lvl="2"/>
            <a:r>
              <a:rPr lang="en-US" sz="1800" dirty="0">
                <a:solidFill>
                  <a:srgbClr val="0070C0"/>
                </a:solidFill>
              </a:rPr>
              <a:t>Generate personalized</a:t>
            </a:r>
            <a:r>
              <a:rPr lang="en-US" sz="1800" dirty="0">
                <a:solidFill>
                  <a:srgbClr val="0070C0"/>
                </a:solidFill>
                <a:effectLst/>
              </a:rPr>
              <a:t> fitness routine and healthy eating plan based on user data and preferences.</a:t>
            </a:r>
          </a:p>
          <a:p>
            <a:pPr lvl="2"/>
            <a:r>
              <a:rPr lang="en-US" sz="1800" dirty="0">
                <a:solidFill>
                  <a:srgbClr val="0070C0"/>
                </a:solidFill>
              </a:rPr>
              <a:t>S</a:t>
            </a:r>
            <a:r>
              <a:rPr lang="en-US" sz="1800" dirty="0">
                <a:solidFill>
                  <a:srgbClr val="0070C0"/>
                </a:solidFill>
                <a:effectLst/>
              </a:rPr>
              <a:t>ends report of activities and related information to user after every session </a:t>
            </a:r>
          </a:p>
          <a:p>
            <a:pPr lvl="2"/>
            <a:r>
              <a:rPr lang="en-US" sz="1800" dirty="0">
                <a:solidFill>
                  <a:srgbClr val="0070C0"/>
                </a:solidFill>
                <a:effectLst/>
              </a:rPr>
              <a:t>Stores and keeps track of unique user data</a:t>
            </a:r>
            <a:endParaRPr lang="en-US" sz="1800" dirty="0">
              <a:solidFill>
                <a:srgbClr val="0070C0"/>
              </a:solidFill>
            </a:endParaRPr>
          </a:p>
          <a:p>
            <a:r>
              <a:rPr lang="en-US" sz="1800" b="1" dirty="0">
                <a:solidFill>
                  <a:srgbClr val="0070C0"/>
                </a:solidFill>
                <a:latin typeface="+mn-lt"/>
              </a:rPr>
              <a:t>Audio: </a:t>
            </a:r>
          </a:p>
          <a:p>
            <a:pPr lvl="2"/>
            <a:r>
              <a:rPr lang="en-US" sz="1800" dirty="0">
                <a:solidFill>
                  <a:srgbClr val="0070C0"/>
                </a:solidFill>
              </a:rPr>
              <a:t>P</a:t>
            </a:r>
            <a:r>
              <a:rPr lang="en-US" sz="1800" dirty="0">
                <a:solidFill>
                  <a:srgbClr val="0070C0"/>
                </a:solidFill>
                <a:latin typeface="+mn-lt"/>
              </a:rPr>
              <a:t>rovides audio feedback and instructions during exercises.</a:t>
            </a:r>
            <a:endParaRPr lang="en-US" sz="1800" b="1" dirty="0">
              <a:solidFill>
                <a:srgbClr val="0070C0"/>
              </a:solidFill>
              <a:latin typeface="+mn-lt"/>
            </a:endParaRPr>
          </a:p>
          <a:p>
            <a:r>
              <a:rPr lang="en-US" sz="1800" b="1" dirty="0">
                <a:solidFill>
                  <a:srgbClr val="0070C0"/>
                </a:solidFill>
                <a:latin typeface="+mn-lt"/>
              </a:rPr>
              <a:t>AI Virtual Mouse: </a:t>
            </a:r>
          </a:p>
          <a:p>
            <a:pPr lvl="2"/>
            <a:r>
              <a:rPr lang="en-US" sz="1800" dirty="0">
                <a:solidFill>
                  <a:srgbClr val="0070C0"/>
                </a:solidFill>
              </a:rPr>
              <a:t>U</a:t>
            </a:r>
            <a:r>
              <a:rPr lang="en-US" sz="1800" dirty="0">
                <a:solidFill>
                  <a:srgbClr val="0070C0"/>
                </a:solidFill>
                <a:latin typeface="+mn-lt"/>
              </a:rPr>
              <a:t>ses hand tracking to allow user control machine WITHOUT touching the machine.</a:t>
            </a:r>
          </a:p>
        </p:txBody>
      </p:sp>
    </p:spTree>
    <p:extLst>
      <p:ext uri="{BB962C8B-B14F-4D97-AF65-F5344CB8AC3E}">
        <p14:creationId xmlns:p14="http://schemas.microsoft.com/office/powerpoint/2010/main" val="22788363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DAF23F-D866-C2B1-9E6E-4F6FE156CD5A}"/>
              </a:ext>
            </a:extLst>
          </p:cNvPr>
          <p:cNvSpPr>
            <a:spLocks noGrp="1"/>
          </p:cNvSpPr>
          <p:nvPr>
            <p:ph type="title"/>
          </p:nvPr>
        </p:nvSpPr>
        <p:spPr>
          <a:xfrm>
            <a:off x="653809" y="364626"/>
            <a:ext cx="7193278" cy="860190"/>
          </a:xfrm>
        </p:spPr>
        <p:txBody>
          <a:bodyPr/>
          <a:lstStyle/>
          <a:p>
            <a:r>
              <a:rPr lang="en-US" b="1" dirty="0">
                <a:solidFill>
                  <a:srgbClr val="0070C0"/>
                </a:solidFill>
              </a:rPr>
              <a:t>High-Level Architecture</a:t>
            </a:r>
          </a:p>
        </p:txBody>
      </p:sp>
      <p:pic>
        <p:nvPicPr>
          <p:cNvPr id="5" name="Picture 4">
            <a:extLst>
              <a:ext uri="{FF2B5EF4-FFF2-40B4-BE49-F238E27FC236}">
                <a16:creationId xmlns:a16="http://schemas.microsoft.com/office/drawing/2014/main" id="{C6BEF46B-EE03-5369-6D0E-8FB0AD437B38}"/>
              </a:ext>
            </a:extLst>
          </p:cNvPr>
          <p:cNvPicPr>
            <a:picLocks noChangeAspect="1"/>
          </p:cNvPicPr>
          <p:nvPr/>
        </p:nvPicPr>
        <p:blipFill>
          <a:blip r:embed="rId3"/>
          <a:stretch>
            <a:fillRect/>
          </a:stretch>
        </p:blipFill>
        <p:spPr>
          <a:xfrm>
            <a:off x="868226" y="1483072"/>
            <a:ext cx="8606513" cy="4271892"/>
          </a:xfrm>
          <a:prstGeom prst="rect">
            <a:avLst/>
          </a:prstGeom>
        </p:spPr>
      </p:pic>
    </p:spTree>
    <p:extLst>
      <p:ext uri="{BB962C8B-B14F-4D97-AF65-F5344CB8AC3E}">
        <p14:creationId xmlns:p14="http://schemas.microsoft.com/office/powerpoint/2010/main" val="1952676333"/>
      </p:ext>
    </p:extLst>
  </p:cSld>
  <p:clrMapOvr>
    <a:masterClrMapping/>
  </p:clrMapOvr>
  <p:transition>
    <p:fade/>
  </p:transition>
</p:sld>
</file>

<file path=ppt/theme/theme1.xml><?xml version="1.0" encoding="utf-8"?>
<a:theme xmlns:a="http://schemas.openxmlformats.org/drawingml/2006/main" name="5_5-30639_MGXFY16_Light_Template">
  <a:themeElements>
    <a:clrScheme name="MGX FY16 Light">
      <a:dk1>
        <a:srgbClr val="505050"/>
      </a:dk1>
      <a:lt1>
        <a:srgbClr val="FFFFFF"/>
      </a:lt1>
      <a:dk2>
        <a:srgbClr val="0078D7"/>
      </a:dk2>
      <a:lt2>
        <a:srgbClr val="FAFAFA"/>
      </a:lt2>
      <a:accent1>
        <a:srgbClr val="002050"/>
      </a:accent1>
      <a:accent2>
        <a:srgbClr val="0078D7"/>
      </a:accent2>
      <a:accent3>
        <a:srgbClr val="D83B01"/>
      </a:accent3>
      <a:accent4>
        <a:srgbClr val="FFB900"/>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_Commercial_Light_Template.potx" id="{32ACD693-E3D9-4123-90B6-AEF7568814B7}" vid="{1610B33D-60BF-4BF4-BE6A-F227DEB859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3492</TotalTime>
  <Words>1709</Words>
  <Application>Microsoft Office PowerPoint</Application>
  <PresentationFormat>Widescreen</PresentationFormat>
  <Paragraphs>149</Paragraphs>
  <Slides>18</Slides>
  <Notes>17</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Calibri</vt:lpstr>
      <vt:lpstr>Calibri Light</vt:lpstr>
      <vt:lpstr>Consolas</vt:lpstr>
      <vt:lpstr>Courier New</vt:lpstr>
      <vt:lpstr>Segoe UI</vt:lpstr>
      <vt:lpstr>Segoe UI Black</vt:lpstr>
      <vt:lpstr>Segoe UI Light</vt:lpstr>
      <vt:lpstr>Segoe UI Semibold</vt:lpstr>
      <vt:lpstr>Söhne</vt:lpstr>
      <vt:lpstr>Symbol</vt:lpstr>
      <vt:lpstr>Wingdings</vt:lpstr>
      <vt:lpstr>5_5-30639_MGXFY16_Light_Template</vt:lpstr>
      <vt:lpstr>PowerPoint Presentation</vt:lpstr>
      <vt:lpstr>PowerPoint Presentation</vt:lpstr>
      <vt:lpstr>PowerPoint Presentation</vt:lpstr>
      <vt:lpstr>Abstract</vt:lpstr>
      <vt:lpstr>PowerPoint Presentation</vt:lpstr>
      <vt:lpstr>Background</vt:lpstr>
      <vt:lpstr>PowerPoint Presentation</vt:lpstr>
      <vt:lpstr>Features</vt:lpstr>
      <vt:lpstr>High-Level Architecture</vt:lpstr>
      <vt:lpstr>Tools &amp; Technical Details I</vt:lpstr>
      <vt:lpstr>Tools &amp; Technical Details II</vt:lpstr>
      <vt:lpstr>Tools &amp; Technical Details (Image)</vt:lpstr>
      <vt:lpstr>Demo</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Aminu Abdusalam</dc:creator>
  <cp:lastModifiedBy>Aminu Abdusalam</cp:lastModifiedBy>
  <cp:revision>22</cp:revision>
  <dcterms:created xsi:type="dcterms:W3CDTF">2022-07-28T16:58:24Z</dcterms:created>
  <dcterms:modified xsi:type="dcterms:W3CDTF">2023-03-27T18:37:36Z</dcterms:modified>
</cp:coreProperties>
</file>